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78" r:id="rId24"/>
    <p:sldId id="279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9075" y="4725144"/>
            <a:ext cx="6372200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123728" y="1916832"/>
            <a:ext cx="684076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228168"/>
            <a:ext cx="8519241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8168"/>
            <a:ext cx="8519241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1916832"/>
            <a:ext cx="72008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6830E92-187E-44EE-9D5D-A0495D519CA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8CC3CE8-E3AF-4D7B-8A0C-B4292769F0B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42493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75000"/>
                  </a:schemeClr>
                </a:solidFill>
              </a:rPr>
              <a:t>ГРОДНЕНСКИЙ ГОСУДАРСТВЕННЫЙ МЕДИЦИНСКИЙ УНИВЕРСИТЕТ</a:t>
            </a: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endParaRPr lang="ru-RU" sz="2600" dirty="0" smtClean="0">
              <a:solidFill>
                <a:schemeClr val="bg1"/>
              </a:solidFill>
            </a:endParaRPr>
          </a:p>
          <a:p>
            <a:pPr algn="ctr"/>
            <a:endParaRPr lang="ru-RU" sz="2600" dirty="0">
              <a:solidFill>
                <a:schemeClr val="bg1"/>
              </a:solidFill>
            </a:endParaRPr>
          </a:p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МОЛОДЕЖНЫЙ ОТРЯД </a:t>
            </a:r>
          </a:p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ОХРАНЫ ПРАВОПОРЯДКА </a:t>
            </a: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АВАНГАРД </a:t>
            </a:r>
            <a:r>
              <a:rPr lang="ru-RU" sz="4000" dirty="0" err="1" smtClean="0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ru-RU" sz="2600" dirty="0" smtClean="0">
              <a:solidFill>
                <a:schemeClr val="bg1"/>
              </a:solidFill>
            </a:endParaRPr>
          </a:p>
          <a:p>
            <a:pPr algn="ctr"/>
            <a:endParaRPr lang="ru-RU" sz="2600" dirty="0" smtClean="0">
              <a:solidFill>
                <a:schemeClr val="bg1"/>
              </a:solidFill>
            </a:endParaRPr>
          </a:p>
          <a:p>
            <a:pPr algn="ctr"/>
            <a:endParaRPr lang="ru-RU" sz="2600" dirty="0">
              <a:solidFill>
                <a:schemeClr val="bg1"/>
              </a:solidFill>
            </a:endParaRPr>
          </a:p>
          <a:p>
            <a:pPr algn="ctr"/>
            <a:endParaRPr lang="ru-RU" sz="2600" dirty="0" smtClean="0">
              <a:solidFill>
                <a:schemeClr val="bg1"/>
              </a:solidFill>
            </a:endParaRPr>
          </a:p>
          <a:p>
            <a:pPr algn="ctr"/>
            <a:endParaRPr lang="ru-RU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25 января, Волонтеры и студенты МООП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 продолжают принимать вызов снежной и морозной погоды и помогать бороться со снегом пожилым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людям.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Не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оставайтесь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равнодушными и присоединяйтесь к </a:t>
            </a:r>
            <a:r>
              <a:rPr lang="ru-RU" sz="2000" b="1" dirty="0" err="1">
                <a:solidFill>
                  <a:schemeClr val="bg1">
                    <a:lumMod val="75000"/>
                  </a:schemeClr>
                </a:solidFill>
              </a:rPr>
              <a:t>челенжу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 " Убираем снег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вместе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60.userapi.com/impg/NzvjDdl9oANZwNf0qyI4XYuFdyymattaWwrYbw/sDem0o7KaG8.jpg?size=1280x960&amp;quality=96&amp;sign=730653292c27eed05e9f32fbcbe7ffe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872" y="1772816"/>
            <a:ext cx="43051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78.userapi.com/impg/_RMuIs0N6U75AliEThlmt9TP5SWTwCCSvti5iA/lJTnxLEH_bw.jpg?size=1600x1066&amp;quality=96&amp;sign=d3cdd94f7eb4308e7de73e72373e6361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320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26 января,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 открытый диалог: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 За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мир, благополучие, независимость и процветание страны ответственен каждый ее гражданин. И только сообща нам по силам реализовать обозначенные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цели,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прошёл в Гродненском государственном медицинском университете.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Сила Основного Закона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24.userapi.com/impg/eLm4klzDBonbWU3VsWOIZpe9CpgbgtLGgjslwQ/_WzuofD2vYg.jpg?size=1440x1800&amp;quality=96&amp;sign=c36bc85b95bd994d2b2461ec7bfcf8e9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41764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81.userapi.com/impg/6_OE3N8HYCFEknK9A_MpucqTzj66bItN4QU1kg/D57_kKjkWYY.jpg?size=1440x1795&amp;quality=96&amp;sign=d8c44752eb04424888a0520592b3e546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39604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6 февраля,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В преддверии ДНЯ СОВЕРШЕННОЛЕТИЯ бойцы МООП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 отправились в Октябрьский отдел Департамента охраны МВД Республики Беларусь чтобы познакомиться с внутренней структурой подразделений и принять в свои ряды новых бойцов.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Для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ребят заместитель начальника отдела по идеологической работе и кадровому обеспечению, подполковник милиции -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Михалкевич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 Александр Евгеньевич провел обзорную экскурсию по подразделению, продемонстрировав образцы служебного транспорта, экипировки и вооружения, используемые в подразделении.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Также Александр Евгеньевич рассказал ребятам о порядке поступления на службу в органы внутренних дел и учебные заведения системы МВД, ответил на интересующие вопросы</a:t>
            </a:r>
          </a:p>
        </p:txBody>
      </p:sp>
      <p:pic>
        <p:nvPicPr>
          <p:cNvPr id="3" name="Рисунок 2" descr="https://sun9-21.userapi.com/impg/Qi9Nf9LQv_tQ_BCgpkdytNrbfgKg-a3bnHVOeg/2P_gcXirNBU.jpg?size=604x403&amp;quality=96&amp;sign=1aabd2001c78f27f5c99d08c6a2041de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2484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70.userapi.com/impg/n_cSsp2IIck6hl-JGoH77C-nbHtWJOHLhxBnlw/b6SnoU6hiRk.jpg?size=604x403&amp;quality=96&amp;sign=d9c63a23a2ebeccf63561afbd86c04b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43849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17 февраля. Открытый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диалог "Сила Основного Закона" прошёл в Гродненском государственном медицинском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университете.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Обсудили ценностные ориентиры белорусского общества: вопросы социальной справедливости, обеспечении благополучия граждан, независимости и процветания страны. А также темы сохранения исторической правды и памяти о героическом прошлом белорусского народа в годы Великой Отечественной войны.</a:t>
            </a:r>
          </a:p>
        </p:txBody>
      </p:sp>
      <p:pic>
        <p:nvPicPr>
          <p:cNvPr id="3" name="Рисунок 2" descr="https://sun9-58.userapi.com/impg/Ebmnjow3aRMBeWc_sEOebV659eJJwR6v8DoMQA/73Mdgdg14JI.jpg?size=1280x960&amp;quality=96&amp;sign=2a02ca73ad2255d1eca758e24f157b33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417646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59.userapi.com/impg/XO5UaLYgPtteAbg5xZr_lbml3UHeWJtoloiJ_w/oWsqhfADlZc.jpg?size=1280x960&amp;quality=96&amp;sign=9b84b689caa37d207c5e7a76e269d37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1943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21 февраля. Наши студенты являются победителями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проекта "100 идей для Беларуси" в номинации "Здравоохранение (медицинские технологии, фармация,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био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 и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наноиндустрия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). </a:t>
            </a:r>
            <a:r>
              <a:rPr lang="ru-RU" b="1" dirty="0"/>
              <a:t>ПРОЕКТ: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Создание и реализация производства по изготовлению индивидуализированной ортопедической продукции с использованием аддитивной технологии 3D печати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Суть проекта в создании индивидуальной ортопедической продукции с использованием аддитивной технологии 3D печати, которая позволит решать проблему плоскостопия у взрослого населения и детей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.                                              </a:t>
            </a:r>
          </a:p>
          <a:p>
            <a:pPr algn="just"/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600" b="1" dirty="0" smtClean="0">
                <a:solidFill>
                  <a:schemeClr val="bg1">
                    <a:lumMod val="75000"/>
                  </a:schemeClr>
                </a:solidFill>
              </a:rPr>
              <a:t>Мы гордимся нашими ребятами!</a:t>
            </a:r>
            <a:endParaRPr lang="ru-RU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19.userapi.com/impg/dP9-T1xhhv65Boa0tU78XHry0ZYvHpFo8xISWg/j8vEsRBuJm4.jpg?size=2560x1707&amp;quality=96&amp;sign=0f92b48bf5f1d7feb948dde2e6c7043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5652393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23 февраля.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Накануне празднования Дня Защитника Отечества состоялось торжественное вручение удостоверений бойцам  Молодежного Отряда Охраны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Правопорядка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с участием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Косицкого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 Петра Игоревича- заместителя заведующего отдела проектной деятельности Гродненского ОК ОО "БРСМ".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После торжественного вручения бойцы МООП обсудили проект изменения Конституции Республики Беларусь в рамках </a:t>
            </a:r>
          </a:p>
        </p:txBody>
      </p:sp>
      <p:pic>
        <p:nvPicPr>
          <p:cNvPr id="3" name="Рисунок 2" descr="https://sun9-62.userapi.com/impg/zV4IXMxczomdgMPAscF-eqEFDliirwUBPrOz-g/5Tvzm74ZIl0.jpg?size=1280x853&amp;quality=96&amp;sign=f8737a17b867082117758d16238769b7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276872"/>
            <a:ext cx="432048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13.userapi.com/impg/Gn0aO3BqjAl8JG5piDChINpvrJQrQpvZDnzX8Q/zM-W-sa_ffI.jpg?size=1280x853&amp;quality=96&amp;sign=ccf8b263792e97a3a09f9e63e5bd929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1764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 smtClean="0">
                <a:solidFill>
                  <a:schemeClr val="bg1">
                    <a:lumMod val="75000"/>
                  </a:schemeClr>
                </a:solidFill>
              </a:rPr>
              <a:t>Наши студенты </a:t>
            </a:r>
            <a:r>
              <a:rPr lang="ru-RU" sz="2600" b="1" dirty="0">
                <a:solidFill>
                  <a:schemeClr val="bg1">
                    <a:lumMod val="75000"/>
                  </a:schemeClr>
                </a:solidFill>
              </a:rPr>
              <a:t>в эту </a:t>
            </a:r>
            <a:r>
              <a:rPr lang="ru-RU" sz="2600" b="1" dirty="0" smtClean="0">
                <a:solidFill>
                  <a:schemeClr val="bg1">
                    <a:lumMod val="75000"/>
                  </a:schemeClr>
                </a:solidFill>
              </a:rPr>
              <a:t>пятницу(8.03.22) </a:t>
            </a:r>
            <a:r>
              <a:rPr lang="ru-RU" sz="2600" b="1" dirty="0">
                <a:solidFill>
                  <a:schemeClr val="bg1">
                    <a:lumMod val="75000"/>
                  </a:schemeClr>
                </a:solidFill>
              </a:rPr>
              <a:t>поздравили всех девушек и женщин нашего университета, подарив тюльпаны и </a:t>
            </a:r>
            <a:r>
              <a:rPr lang="ru-RU" sz="2600" b="1" dirty="0" smtClean="0">
                <a:solidFill>
                  <a:schemeClr val="bg1">
                    <a:lumMod val="75000"/>
                  </a:schemeClr>
                </a:solidFill>
              </a:rPr>
              <a:t>открытки.</a:t>
            </a:r>
            <a:endParaRPr lang="ru-RU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78.userapi.com/impg/6pAS9hJAH9QY6Py92ASZkynN5NtYzZQ6y6IIww/T-qbsyLT-oM.jpg?size=1920x1274&amp;quality=96&amp;sign=7cf6f9df0eb958967a3323ad6390734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628800"/>
            <a:ext cx="424847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63.userapi.com/impg/rWI5PGjmNIWW2r8Xlo6GyuRuJJWNrewCc-cDEg/zFeB-q00mGg.jpg?size=1920x1275&amp;quality=96&amp;sign=88cccba1bf06d390acc0944c93c26c33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3559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5 апреля. Наши студенты открывают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неделю здоровья с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конкурса: </a:t>
            </a:r>
          </a:p>
          <a:p>
            <a:pPr algn="just"/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Студенты. Безопасность. Будущее".</a:t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На базе МЧС, была проведена проверка знаний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основ безопасности и жизнедеятельности, а также в умении на скорость оказывать первую медицинскую помощь сразились наши бойцы МООП.</a:t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Ребят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прошли 2 этапа соревнований и заняли почетное 3-е место!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57.userapi.com/impg/qsfb5SN3DCEcU-UitjjHGT8ZREgHyLOPqotLUw/wvLlYvJv3Q0.jpg?size=1120x722&amp;quality=95&amp;sign=ed84c466caa6985dd5500deafbf0119b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32047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84.userapi.com/impg/DH0xdCTUrjSEyqzLYJmPkZNfegKCIUm9UGV9kQ/vBgSILXFlZg.jpg?size=1600x722&amp;quality=95&amp;sign=3e08b408398db0f43384d7b3baff3e44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43204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17 апреля. Мы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взяли интервью у командира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МООП, уже в отставке но тем не менее, прекрасного человека - </a:t>
            </a:r>
            <a:r>
              <a:rPr lang="ru-RU" sz="2400" b="1" u="sng" dirty="0" smtClean="0">
                <a:solidFill>
                  <a:schemeClr val="bg1">
                    <a:lumMod val="75000"/>
                  </a:schemeClr>
                </a:solidFill>
              </a:rPr>
              <a:t>Николая </a:t>
            </a:r>
            <a:r>
              <a:rPr lang="ru-RU" sz="2400" b="1" u="sng" dirty="0" err="1" smtClean="0">
                <a:solidFill>
                  <a:schemeClr val="bg1">
                    <a:lumMod val="75000"/>
                  </a:schemeClr>
                </a:solidFill>
              </a:rPr>
              <a:t>Полюховича</a:t>
            </a:r>
            <a:r>
              <a:rPr lang="ru-RU" sz="2400" b="1" u="sng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 на наш взгляд у самого сильного и ответственного человека в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комитета БРСМ </a:t>
            </a:r>
            <a:r>
              <a:rPr lang="ru-RU" sz="2400" b="1" dirty="0" err="1" smtClean="0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309320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>
                    <a:lumMod val="75000"/>
                  </a:schemeClr>
                </a:solidFill>
              </a:rPr>
              <a:t>Мы в СМИ!</a:t>
            </a:r>
            <a:endParaRPr lang="ru-RU" sz="3000" b="1" dirty="0"/>
          </a:p>
        </p:txBody>
      </p:sp>
      <p:pic>
        <p:nvPicPr>
          <p:cNvPr id="4" name="Рисунок 3" descr="https://sun9-22.userapi.com/impg/FNt0HnXJIkPdMVTV3butARCAGkfprT4V8fjQsA/a5CSUBzkfqI.jpg?size=1080x1080&amp;quality=95&amp;sign=429ceb2519499e7e51a474e8e990b1b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59766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23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апреля.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Активисты ПО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ОО "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БРСМ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”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и студенты МООП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с правами РК УО "</a:t>
            </a:r>
            <a:r>
              <a:rPr lang="ru-RU" b="1" dirty="0" err="1" smtClean="0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«,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совместно с руководством университета засадили аллею Памяти по адресу ул. БЛК 19 в честь 77летия победы Советского народа в Великой Отечественной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войне.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29.userapi.com/impg/26mv8ydan-r9KlO28_RoDOpZbOtVOVEQ-Cl08w/4Fvj7VJhlPA.jpg?size=960x1280&amp;quality=95&amp;sign=5efe8676b0d3d2aa73308c489f506c2b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052736"/>
            <a:ext cx="4320480" cy="564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27.userapi.com/impg/8WIZ9DFLMwOrrD2TAU9c04xdvK9xysjIW5Ghaw/2iIgi7jRmxI.jpg?size=1280x960&amp;quality=95&amp;sign=db578f708d431ce96c2883760a304b6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3204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69441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Состав отряда: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Покотило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Максим Андреевич</a:t>
            </a:r>
          </a:p>
          <a:p>
            <a:r>
              <a:rPr lang="ru-RU" sz="2400" i="0" dirty="0" smtClean="0">
                <a:solidFill>
                  <a:schemeClr val="bg1">
                    <a:lumMod val="75000"/>
                  </a:schemeClr>
                </a:solidFill>
              </a:rPr>
              <a:t>Воробей Владислав Юрьевич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Лёлис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Артём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Рышардович</a:t>
            </a:r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Хомчик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Александр Денисович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Джамалдинов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Темирлан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Махмутович</a:t>
            </a:r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Джамалдинов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Эльдар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Махмутович</a:t>
            </a:r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Щекотихин Николай Олегович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Гошев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Алексей Александрович 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Квач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Никита Игоревич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Казленко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Артём Сергеевич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Щеглов Сергей Андреевич</a:t>
            </a:r>
          </a:p>
          <a:p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Зубко Олег Борисович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Корсак Владислав Эдуардович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Обуховский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Алексей Викторович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Рыбаков Роман Викторович 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Левин Александр Игоревич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Кугач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Николай Владимирович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Бунькевич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Евгений Олегович</a:t>
            </a:r>
          </a:p>
          <a:p>
            <a:r>
              <a:rPr lang="ru-RU" sz="2400" dirty="0" err="1">
                <a:solidFill>
                  <a:schemeClr val="bg1">
                    <a:lumMod val="75000"/>
                  </a:schemeClr>
                </a:solidFill>
              </a:rPr>
              <a:t>Нацевич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 Даниил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Евгеньевич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Ламан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Кирилл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Сереевич</a:t>
            </a:r>
            <a:endParaRPr lang="ru-RU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dirty="0" err="1">
                <a:solidFill>
                  <a:schemeClr val="bg1">
                    <a:lumMod val="75000"/>
                  </a:schemeClr>
                </a:solidFill>
              </a:rPr>
              <a:t>Корниенко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 Денис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Юрьевич</a:t>
            </a:r>
          </a:p>
          <a:p>
            <a:r>
              <a:rPr lang="ru-RU" sz="2400" dirty="0" err="1">
                <a:solidFill>
                  <a:schemeClr val="bg1">
                    <a:lumMod val="75000"/>
                  </a:schemeClr>
                </a:solidFill>
              </a:rPr>
              <a:t>Ольховик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 Руслан Александрович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</a:rPr>
              <a:t>Малицкий Владислав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Сергеевич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Бурак Александр Олегович</a:t>
            </a:r>
          </a:p>
          <a:p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</a:rPr>
              <a:t>Домашевич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 Ростислав Сергеевич</a:t>
            </a:r>
            <a:endParaRPr lang="ru-RU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1 мая. </a:t>
            </a: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В Гродненском государственном медицинском университете состоялась экскурсия "Дорогами малой родины".</a:t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Бойцы студенческих отрядов посетили "Брестскую крепость-герой", "Музей обороны", "Археологический музей", полюбовались красотами г. Бреста и узнали чем он живёт изнутри  .</a:t>
            </a:r>
            <a:br>
              <a:rPr lang="ru-RU" sz="20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75000"/>
                  </a:schemeClr>
                </a:solidFill>
              </a:rPr>
              <a:t>И самое главное - стали ещё ближе, дружнее и  </a:t>
            </a:r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</a:rPr>
              <a:t>сплочённее.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76.userapi.com/impg/qQK5xJyrsfBjzgF-yhvsjbqqPUvZbwnXaxI-zQ/02QAmqf-K40.jpg?size=960x1280&amp;quality=95&amp;sign=759f0bd1f9b1d2bebce774483b58d1b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03244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27.userapi.com/impg/QWRq-prhPqMOdq5cxmMvywu1gOxCGD42VAcIhw/ACY-BJ4g3YM.jpg?size=1280x960&amp;quality=95&amp;sign=b022f81d773ffcb74bb6891d77c90081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45365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9 мая.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День Победы — праздник, знаменующий конец убийственной войны, которая унесла жизни миллионов солдат и мирных граждан.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Сегодня студенты медицинского университета а так же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МООП,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приняли участие в праздничном митинге, посвящённом Дню Победы и организовали интерактивную  площадку вместе с Гродненским Городским комитетом ОО "БРСМ", где каждый смог собрать </a:t>
            </a:r>
            <a:r>
              <a:rPr lang="ru-RU" b="1" dirty="0" err="1">
                <a:solidFill>
                  <a:schemeClr val="bg1">
                    <a:lumMod val="75000"/>
                  </a:schemeClr>
                </a:solidFill>
              </a:rPr>
              <a:t>спилс-карту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, написать слова благодарности и поздравить с Победой, а также сделать фотографии на интересных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локациях.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88.userapi.com/impg/-pZ-SiWMl3K03b95gUSxOSixXKu-pBIg07BIoQ/-gHioDlxKOc.jpg?size=1440x1440&amp;quality=95&amp;sign=2da0962a601989ad4a2661150d8fd6ad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48880"/>
            <a:ext cx="76328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Около 45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%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студентов МООП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имеют военный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билет,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либо же прошли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сборы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после 4-го курса от военной кафедра и торжественно приняли Военную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присягу 16 июля.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05"/>
            <a:ext cx="4104455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861048"/>
            <a:ext cx="590465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25 июля.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</a:rPr>
              <a:t>В Гродненском государственном медицинском университете прошла серия выпускных, где студентам вручили дипломы о высшем </a:t>
            </a:r>
            <a:r>
              <a:rPr lang="ru-RU" b="1" dirty="0" smtClean="0">
                <a:solidFill>
                  <a:schemeClr val="bg1">
                    <a:lumMod val="75000"/>
                  </a:schemeClr>
                </a:solidFill>
              </a:rPr>
              <a:t>образовании, данное мероприятия было под  четки руководством и надзором студентов МООП.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63.userapi.com/impg/XhU_ZxV305m2OMwvIsl8DsYqxS_nuRfYFDmI1Q/44xxTbTJVeY.jpg?size=853x568&amp;quality=95&amp;sign=c41bcf9f38d1c5e9de1a633d631b6084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6895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6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сентяюря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. В Гродненском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государственном медицинском университете состоялся открытый диалог «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</a:rPr>
              <a:t>Брсм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: 20 лет вместе»  , на котором в качестве приглашённых гостей присутствовали Первый секретарь городского комитета БРСМ Макаревич Артём Викторович, ректор 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 Жук Игорь Георгиевич, а также управление университета.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На встрече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студенты а также сотрудники МООП 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активно участвовали в диалоге, долго не переставая задавать интересующие их вопросы. Вопросы касались как самого </a:t>
            </a:r>
            <a:r>
              <a:rPr lang="ru-RU" dirty="0" err="1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, так и непосредственно работы БРСМ.</a:t>
            </a:r>
            <a:br>
              <a:rPr lang="ru-RU" dirty="0">
                <a:solidFill>
                  <a:schemeClr val="bg1">
                    <a:lumMod val="75000"/>
                  </a:schemeClr>
                </a:solidFill>
              </a:rPr>
            </a:b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sun9-23.userapi.com/impg/L8mufe9H4fUkAfj22zpniuI2xBB_pSo5IXhOcg/Ha8tp3Ky0_8.jpg?size=1920x1275&amp;quality=95&amp;sign=9a63b43d6bcdb8f780f159670febe3bf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344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chemeClr val="bg1">
                    <a:lumMod val="75000"/>
                  </a:schemeClr>
                </a:solidFill>
              </a:rPr>
              <a:t>Присоединяйтесь к нам!</a:t>
            </a:r>
            <a:endParaRPr lang="ru-RU" sz="5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890" name="AutoShape 2" descr="МООП «Альфа» исполнилось 15 лет. На соревнованиях барановичские студенты  стали лучши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МООП «Альфа» исполнилось 15 лет. На соревнованиях барановичские студенты  стали лучши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4" name="Picture 6" descr="МООП «Альфа» исполнилось 15 лет. На соревнованиях барановичские студенты  стали лучши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735069" cy="51507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554461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bg1">
                    <a:lumMod val="75000"/>
                  </a:schemeClr>
                </a:solidFill>
              </a:rPr>
              <a:t>Основная задача МООП</a:t>
            </a:r>
          </a:p>
          <a:p>
            <a:endParaRPr lang="ru-RU" sz="3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3000" dirty="0" smtClean="0">
                <a:solidFill>
                  <a:schemeClr val="bg1">
                    <a:lumMod val="75000"/>
                  </a:schemeClr>
                </a:solidFill>
              </a:rPr>
              <a:t>Борьба с правонарушениями среди несовершеннолетних и молодежи, профилактика противоправных проявлений в их среде.</a:t>
            </a: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Г</a:t>
            </a: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ражданско-патриотическое воспитание молодежи, реализация</a:t>
            </a:r>
            <a:b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</a:rPr>
              <a:t>проектов правоохранительной и военно-патриотической направленности;</a:t>
            </a:r>
            <a:endParaRPr lang="ru-RU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6792"/>
            <a:ext cx="2924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Основные функции отряда:</a:t>
            </a:r>
          </a:p>
          <a:p>
            <a:endParaRPr lang="ru-RU" sz="2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1. Осуществление своей деятельности совместно с районным отделом внутренних дел райисполкома.</a:t>
            </a:r>
          </a:p>
          <a:p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2. Участие в охране общественного порядка в городе, при проведении спортивных и культурно-массовых мероприятий, в местах массового отдыха молодежи.</a:t>
            </a:r>
          </a:p>
          <a:p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3. Содействие РОВД в борьбе с отдельными видами преступлений, профилактике правонарушений в молодежной среде.</a:t>
            </a:r>
          </a:p>
          <a:p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4. Работа по пропаганде и распространению правовых знаний, правовому воспитанию юношей и девушек.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788436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Основные принципы участия студентов </a:t>
            </a:r>
            <a:r>
              <a:rPr lang="ru-RU" sz="3600" dirty="0" err="1" smtClean="0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 в МООП</a:t>
            </a:r>
          </a:p>
          <a:p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Гласность</a:t>
            </a:r>
          </a:p>
          <a:p>
            <a:pPr marL="342900" indent="-342900">
              <a:buAutoNum type="arabicPeriod"/>
            </a:pP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Законность</a:t>
            </a:r>
          </a:p>
          <a:p>
            <a:pPr marL="342900" indent="-342900">
              <a:buAutoNum type="arabicPeriod"/>
            </a:pP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Добровольность</a:t>
            </a:r>
          </a:p>
          <a:p>
            <a:pPr marL="342900" indent="-342900">
              <a:buAutoNum type="arabicPeriod"/>
            </a:pP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Гуманность</a:t>
            </a:r>
          </a:p>
          <a:p>
            <a:pPr marL="342900" indent="-342900">
              <a:buAutoNum type="arabicPeriod"/>
            </a:pP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Уважение</a:t>
            </a: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МООП БГАТУ | БГА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111810" cy="41490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2200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Показатели работы</a:t>
            </a:r>
          </a:p>
          <a:p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sz="4200" dirty="0" smtClean="0">
                <a:solidFill>
                  <a:schemeClr val="bg1">
                    <a:lumMod val="75000"/>
                  </a:schemeClr>
                </a:solidFill>
              </a:rPr>
              <a:t>До 90% мероприятий в нашем университете были с участие МООП</a:t>
            </a:r>
            <a:endParaRPr lang="ru-RU" sz="4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0"/>
            <a:ext cx="3384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Активность - наше правило.</a:t>
            </a:r>
          </a:p>
          <a:p>
            <a:pPr algn="ctr"/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Мы всегда соблюдаем законы и правила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Мероприятия вне университета</a:t>
            </a:r>
          </a:p>
          <a:p>
            <a:endParaRPr lang="ru-RU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Зимний патруль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Убираем снег вместе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Сила основного закона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День Рождения МООП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ru-RU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ru-RU" sz="4000" dirty="0">
                <a:solidFill>
                  <a:schemeClr val="bg1">
                    <a:lumMod val="75000"/>
                  </a:schemeClr>
                </a:solidFill>
              </a:rPr>
              <a:t>"100 идей для 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Беларуси«</a:t>
            </a:r>
          </a:p>
          <a:p>
            <a:pPr algn="ctr"/>
            <a:r>
              <a:rPr lang="ru-RU" sz="4000" dirty="0">
                <a:solidFill>
                  <a:schemeClr val="bg1">
                    <a:lumMod val="75000"/>
                  </a:schemeClr>
                </a:solidFill>
              </a:rPr>
              <a:t>"Студенты. Безопасность. Будущее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".</a:t>
            </a:r>
          </a:p>
          <a:p>
            <a:pPr algn="ctr"/>
            <a:r>
              <a:rPr lang="ru-RU" sz="4000" dirty="0">
                <a:solidFill>
                  <a:schemeClr val="bg1">
                    <a:lumMod val="75000"/>
                  </a:schemeClr>
                </a:solidFill>
              </a:rPr>
              <a:t>"Дорогами малой 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родины«</a:t>
            </a:r>
          </a:p>
          <a:p>
            <a:pPr algn="ctr"/>
            <a:r>
              <a:rPr lang="ru-RU" sz="4000" dirty="0">
                <a:solidFill>
                  <a:schemeClr val="bg1">
                    <a:lumMod val="75000"/>
                  </a:schemeClr>
                </a:solidFill>
              </a:rPr>
              <a:t>День </a:t>
            </a: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Победы</a:t>
            </a:r>
          </a:p>
          <a:p>
            <a:pPr algn="ctr"/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</a:rPr>
              <a:t>И не только</a:t>
            </a:r>
          </a:p>
          <a:p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b="1" dirty="0" smtClean="0">
                <a:solidFill>
                  <a:schemeClr val="bg1">
                    <a:lumMod val="75000"/>
                  </a:schemeClr>
                </a:solidFill>
              </a:rPr>
              <a:t>17 января 2022 года, </a:t>
            </a:r>
            <a:r>
              <a:rPr lang="ru-RU" sz="2100" b="1" dirty="0">
                <a:solidFill>
                  <a:schemeClr val="bg1">
                    <a:lumMod val="75000"/>
                  </a:schemeClr>
                </a:solidFill>
              </a:rPr>
              <a:t>бойцы Молодёжного отряда охраны правопорядка «Авангард </a:t>
            </a:r>
            <a:r>
              <a:rPr lang="ru-RU" sz="2100" b="1" dirty="0" err="1">
                <a:solidFill>
                  <a:schemeClr val="bg1">
                    <a:lumMod val="75000"/>
                  </a:schemeClr>
                </a:solidFill>
              </a:rPr>
              <a:t>ГрГМУ</a:t>
            </a:r>
            <a:r>
              <a:rPr lang="ru-RU" sz="2100" b="1" dirty="0">
                <a:solidFill>
                  <a:schemeClr val="bg1">
                    <a:lumMod val="75000"/>
                  </a:schemeClr>
                </a:solidFill>
              </a:rPr>
              <a:t>» приняли участие в акции "Зимний патруль" и рассказали о последствиях любителям зимней рыбалки о правилах безопасности и инструкции как себя вести в условиях несчастного случая на льду обморожения, а также об опасности катания на тонком льду</a:t>
            </a:r>
          </a:p>
        </p:txBody>
      </p:sp>
      <p:pic>
        <p:nvPicPr>
          <p:cNvPr id="3" name="Рисунок 2" descr="https://sun9-86.userapi.com/impg/gmNCDkygH32_PFsqpXRzOdZ-DjePlRMbpIHftQ/WzjDwOpwwPg.jpg?size=722x1600&amp;quality=96&amp;sign=9fdafa6a1b38767f8724985fca8b87b1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104456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65.userapi.com/impg/B11dTeI6H_0j21ur64liBTVhCeeJ9mXXrIMu_w/q0i-eP0kD-Q.jpg?size=722x1600&amp;quality=96&amp;sign=0cd7b8f62be6ebaf19029456cac1955d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320480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vetyashiesya-ugly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svetyashiesya-ugly</Template>
  <TotalTime>243</TotalTime>
  <Words>725</Words>
  <Application>Microsoft Office PowerPoint</Application>
  <PresentationFormat>Экран (4:3)</PresentationFormat>
  <Paragraphs>107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svetyashiesya-ugly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LEGION</dc:creator>
  <cp:lastModifiedBy>LEGION</cp:lastModifiedBy>
  <cp:revision>20</cp:revision>
  <dcterms:created xsi:type="dcterms:W3CDTF">2022-11-07T14:03:18Z</dcterms:created>
  <dcterms:modified xsi:type="dcterms:W3CDTF">2022-11-07T18:07:07Z</dcterms:modified>
</cp:coreProperties>
</file>