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3" r:id="rId5"/>
    <p:sldId id="262" r:id="rId6"/>
    <p:sldId id="261" r:id="rId7"/>
    <p:sldId id="257" r:id="rId8"/>
    <p:sldId id="260" r:id="rId9"/>
    <p:sldId id="258" r:id="rId10"/>
    <p:sldId id="25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3" r:id="rId20"/>
    <p:sldId id="284" r:id="rId21"/>
    <p:sldId id="277" r:id="rId22"/>
    <p:sldId id="285" r:id="rId23"/>
    <p:sldId id="286" r:id="rId24"/>
    <p:sldId id="278" r:id="rId25"/>
    <p:sldId id="276" r:id="rId26"/>
    <p:sldId id="274" r:id="rId27"/>
    <p:sldId id="281" r:id="rId28"/>
    <p:sldId id="280" r:id="rId29"/>
    <p:sldId id="282" r:id="rId30"/>
    <p:sldId id="275" r:id="rId31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D7C3A5D-4799-4436-A063-2E9CA6E56BDB}">
          <p14:sldIdLst>
            <p14:sldId id="256"/>
            <p14:sldId id="265"/>
            <p14:sldId id="264"/>
            <p14:sldId id="263"/>
            <p14:sldId id="262"/>
            <p14:sldId id="261"/>
            <p14:sldId id="257"/>
            <p14:sldId id="260"/>
            <p14:sldId id="258"/>
            <p14:sldId id="259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83"/>
            <p14:sldId id="284"/>
          </p14:sldIdLst>
        </p14:section>
        <p14:section name="Раздел без заголовка" id="{9F00FB5B-9446-4088-860E-BFB4D55E8DF2}">
          <p14:sldIdLst>
            <p14:sldId id="277"/>
            <p14:sldId id="285"/>
            <p14:sldId id="286"/>
            <p14:sldId id="278"/>
            <p14:sldId id="276"/>
            <p14:sldId id="274"/>
            <p14:sldId id="281"/>
            <p14:sldId id="280"/>
            <p14:sldId id="282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00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8" y="-301181"/>
            <a:ext cx="10940003" cy="8141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516" r="2842" b="2475"/>
          <a:stretch/>
        </p:blipFill>
        <p:spPr>
          <a:xfrm>
            <a:off x="2836602" y="3140968"/>
            <a:ext cx="3810000" cy="3909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11578" y="908614"/>
            <a:ext cx="1072658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           </a:t>
            </a:r>
            <a:r>
              <a:rPr lang="ru-RU" sz="5200" b="1" dirty="0" smtClean="0"/>
              <a:t>МОЛОДЕЖНЫЙ ОТРЯД ОХРАНЫ ПРАВОПОРЯДКА </a:t>
            </a:r>
          </a:p>
          <a:p>
            <a:pPr algn="ctr"/>
            <a:r>
              <a:rPr lang="ru-RU" sz="5200" b="1" dirty="0" smtClean="0"/>
              <a:t>«</a:t>
            </a:r>
            <a:r>
              <a:rPr lang="ru-RU" sz="5200" b="1" dirty="0" smtClean="0"/>
              <a:t>АВАНГАРД </a:t>
            </a:r>
            <a:r>
              <a:rPr lang="ru-RU" sz="5200" b="1" dirty="0" err="1" smtClean="0"/>
              <a:t>ГрГМУ</a:t>
            </a:r>
            <a:r>
              <a:rPr lang="ru-RU" sz="5200" b="1" dirty="0"/>
              <a:t>»</a:t>
            </a:r>
            <a:endParaRPr lang="ru-RU" sz="5200" b="1" dirty="0"/>
          </a:p>
        </p:txBody>
      </p:sp>
    </p:spTree>
    <p:extLst>
      <p:ext uri="{BB962C8B-B14F-4D97-AF65-F5344CB8AC3E}">
        <p14:creationId xmlns:p14="http://schemas.microsoft.com/office/powerpoint/2010/main" val="238184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76" y="-363417"/>
            <a:ext cx="10297144" cy="7276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71" y="3789040"/>
            <a:ext cx="4718974" cy="29039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97" y="-2588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 на воде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65773"/>
            <a:ext cx="4731825" cy="29118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902504"/>
            <a:ext cx="4320480" cy="26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632" y="-171401"/>
            <a:ext cx="11881320" cy="79296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 воздух не исключение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3" y="1639342"/>
            <a:ext cx="3268750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75" y="1634449"/>
            <a:ext cx="3328371" cy="460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36" y="2142340"/>
            <a:ext cx="2795127" cy="38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84" y="-171400"/>
            <a:ext cx="10873208" cy="108732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9" t="32879" r="9929" b="1278"/>
          <a:stretch/>
        </p:blipFill>
        <p:spPr>
          <a:xfrm>
            <a:off x="4736976" y="2005786"/>
            <a:ext cx="4821383" cy="43483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624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 без наград никак не обходится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5" y="3789041"/>
            <a:ext cx="4602511" cy="28323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1" y="908719"/>
            <a:ext cx="4212469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08" y="-171400"/>
            <a:ext cx="10945216" cy="10945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93859"/>
            <a:ext cx="89154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Если нужно – и помощь первую окажем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76" y="1262921"/>
            <a:ext cx="4226560" cy="2602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41" y="4077072"/>
            <a:ext cx="4266657" cy="2626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236859"/>
            <a:ext cx="379642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7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76" y="-315416"/>
            <a:ext cx="11046334" cy="7416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292" y="-69273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И из огня вытащим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69" y="1196753"/>
            <a:ext cx="3749110" cy="51910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3789041"/>
            <a:ext cx="4320480" cy="2658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908720"/>
            <a:ext cx="4320480" cy="265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608" y="-171400"/>
            <a:ext cx="10801200" cy="75762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04" y="116632"/>
            <a:ext cx="9874696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Если придётся, то и за оружие возьмемся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1579" y="1839597"/>
            <a:ext cx="5400600" cy="39004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52736"/>
            <a:ext cx="3953556" cy="54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500"/>
            <a:ext cx="13105456" cy="11994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88" y="3284984"/>
            <a:ext cx="5154573" cy="3172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Собрания тоже стороной не обходим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908720"/>
            <a:ext cx="5265584" cy="3240360"/>
          </a:xfrm>
        </p:spPr>
      </p:pic>
    </p:spTree>
    <p:extLst>
      <p:ext uri="{BB962C8B-B14F-4D97-AF65-F5344CB8AC3E}">
        <p14:creationId xmlns:p14="http://schemas.microsoft.com/office/powerpoint/2010/main" val="5236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84" y="-387424"/>
            <a:ext cx="12025336" cy="12497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25121"/>
            <a:ext cx="89154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Если возник вопрос- он решается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/>
          <a:stretch/>
        </p:blipFill>
        <p:spPr>
          <a:xfrm>
            <a:off x="5028875" y="2564905"/>
            <a:ext cx="4750240" cy="379208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/>
          <a:stretch/>
        </p:blipFill>
        <p:spPr>
          <a:xfrm>
            <a:off x="200472" y="908720"/>
            <a:ext cx="4600272" cy="3439112"/>
          </a:xfrm>
        </p:spPr>
      </p:pic>
    </p:spTree>
    <p:extLst>
      <p:ext uri="{BB962C8B-B14F-4D97-AF65-F5344CB8AC3E}">
        <p14:creationId xmlns:p14="http://schemas.microsoft.com/office/powerpoint/2010/main" val="2620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75" y="-203993"/>
            <a:ext cx="14685231" cy="74494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6" y="980728"/>
            <a:ext cx="4056450" cy="56166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Концерт, посвящённый Дню Защитника Отечества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90" y="3789040"/>
            <a:ext cx="4524503" cy="278431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26" y="1124745"/>
            <a:ext cx="4056451" cy="24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9" y="-171400"/>
            <a:ext cx="10993633" cy="7344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-243408"/>
            <a:ext cx="89154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Уборка снега – в помощь пожилым людям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954496"/>
            <a:ext cx="3876430" cy="26836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3789040"/>
            <a:ext cx="4088904" cy="2830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21" y="980728"/>
            <a:ext cx="4440932" cy="54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17" y="-181679"/>
            <a:ext cx="14215389" cy="72110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094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Состав отряда</a:t>
            </a:r>
            <a:r>
              <a:rPr lang="en-US" sz="3600" dirty="0"/>
              <a:t>: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87110" y="1147059"/>
            <a:ext cx="31683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отделение </a:t>
            </a:r>
            <a:r>
              <a:rPr lang="ru-RU" sz="2200" b="1" dirty="0" smtClean="0"/>
              <a:t> №1</a:t>
            </a:r>
          </a:p>
          <a:p>
            <a:r>
              <a:rPr lang="ru-RU" sz="2200" dirty="0"/>
              <a:t>1</a:t>
            </a:r>
            <a:r>
              <a:rPr lang="ru-RU" sz="2200" dirty="0" smtClean="0"/>
              <a:t> .Гонцов </a:t>
            </a:r>
            <a:r>
              <a:rPr lang="ru-RU" sz="2200" dirty="0"/>
              <a:t>Артемий </a:t>
            </a:r>
            <a:endParaRPr lang="ru-RU" sz="2200" dirty="0" smtClean="0"/>
          </a:p>
          <a:p>
            <a:r>
              <a:rPr lang="ru-RU" sz="2200" dirty="0"/>
              <a:t>2</a:t>
            </a:r>
            <a:r>
              <a:rPr lang="ru-RU" sz="2200" dirty="0" smtClean="0"/>
              <a:t>. </a:t>
            </a:r>
            <a:r>
              <a:rPr lang="ru-RU" sz="2200" dirty="0"/>
              <a:t>Рубец </a:t>
            </a:r>
            <a:r>
              <a:rPr lang="ru-RU" sz="2200" dirty="0" smtClean="0"/>
              <a:t>Валерий</a:t>
            </a:r>
            <a:endParaRPr lang="ru-RU" sz="2200" b="1" dirty="0" smtClean="0"/>
          </a:p>
          <a:p>
            <a:r>
              <a:rPr lang="ru-RU" sz="2200" dirty="0" smtClean="0"/>
              <a:t>3.</a:t>
            </a:r>
            <a:r>
              <a:rPr lang="ru-RU" sz="2200" dirty="0"/>
              <a:t> </a:t>
            </a:r>
            <a:r>
              <a:rPr lang="ru-RU" sz="2200" dirty="0" err="1"/>
              <a:t>Колбик</a:t>
            </a:r>
            <a:r>
              <a:rPr lang="ru-RU" sz="2200" dirty="0"/>
              <a:t> </a:t>
            </a:r>
            <a:r>
              <a:rPr lang="ru-RU" sz="2200" dirty="0" smtClean="0"/>
              <a:t>Владислав</a:t>
            </a:r>
            <a:endParaRPr lang="ru-RU" sz="2200" b="1" dirty="0" smtClean="0"/>
          </a:p>
          <a:p>
            <a:r>
              <a:rPr lang="ru-RU" sz="2200" dirty="0" smtClean="0"/>
              <a:t>4.</a:t>
            </a:r>
            <a:r>
              <a:rPr lang="ru-RU" sz="2200" dirty="0"/>
              <a:t> </a:t>
            </a:r>
            <a:r>
              <a:rPr lang="ru-RU" sz="2200" dirty="0" err="1"/>
              <a:t>Фальтенберг</a:t>
            </a:r>
            <a:r>
              <a:rPr lang="ru-RU" sz="2200" dirty="0"/>
              <a:t> Виталий  </a:t>
            </a:r>
            <a:endParaRPr lang="ru-RU" sz="2200" b="1" dirty="0" smtClean="0"/>
          </a:p>
          <a:p>
            <a:r>
              <a:rPr lang="ru-RU" sz="2200" dirty="0" smtClean="0"/>
              <a:t>5.</a:t>
            </a:r>
            <a:r>
              <a:rPr lang="ru-RU" sz="2200" dirty="0"/>
              <a:t> </a:t>
            </a:r>
            <a:r>
              <a:rPr lang="ru-RU" sz="2200" dirty="0" err="1"/>
              <a:t>Шарупский</a:t>
            </a:r>
            <a:r>
              <a:rPr lang="ru-RU" sz="2200" dirty="0"/>
              <a:t> </a:t>
            </a:r>
            <a:r>
              <a:rPr lang="ru-RU" sz="2200" dirty="0" smtClean="0"/>
              <a:t>Илья</a:t>
            </a:r>
            <a:endParaRPr lang="ru-RU" sz="2200" b="1" dirty="0" smtClean="0"/>
          </a:p>
          <a:p>
            <a:r>
              <a:rPr lang="ru-RU" sz="2200" dirty="0" smtClean="0"/>
              <a:t>6.</a:t>
            </a:r>
            <a:r>
              <a:rPr lang="ru-RU" sz="2200" dirty="0"/>
              <a:t> </a:t>
            </a:r>
            <a:r>
              <a:rPr lang="ru-RU" sz="2200" dirty="0" err="1"/>
              <a:t>Есман</a:t>
            </a:r>
            <a:r>
              <a:rPr lang="ru-RU" sz="2200" dirty="0"/>
              <a:t> Павел </a:t>
            </a:r>
            <a:endParaRPr lang="ru-RU" sz="2200" b="1" dirty="0" smtClean="0"/>
          </a:p>
          <a:p>
            <a:r>
              <a:rPr lang="ru-RU" sz="2200" dirty="0" smtClean="0"/>
              <a:t>7.</a:t>
            </a:r>
            <a:r>
              <a:rPr lang="ru-RU" sz="2200" dirty="0"/>
              <a:t> </a:t>
            </a:r>
            <a:r>
              <a:rPr lang="ru-RU" sz="2200" dirty="0" err="1"/>
              <a:t>Кизюкевич</a:t>
            </a:r>
            <a:r>
              <a:rPr lang="ru-RU" sz="2200" dirty="0"/>
              <a:t> </a:t>
            </a:r>
            <a:r>
              <a:rPr lang="ru-RU" sz="2200" dirty="0" smtClean="0"/>
              <a:t>Олег</a:t>
            </a:r>
            <a:endParaRPr lang="ru-RU" sz="2200" b="1" dirty="0" smtClean="0"/>
          </a:p>
          <a:p>
            <a:r>
              <a:rPr lang="ru-RU" sz="2200" dirty="0" smtClean="0"/>
              <a:t>8. </a:t>
            </a:r>
            <a:r>
              <a:rPr lang="ru-RU" sz="2200" dirty="0" err="1" smtClean="0"/>
              <a:t>Киемединов</a:t>
            </a:r>
            <a:r>
              <a:rPr lang="ru-RU" sz="2200" dirty="0" smtClean="0"/>
              <a:t> </a:t>
            </a:r>
            <a:r>
              <a:rPr lang="ru-RU" sz="2200" dirty="0" err="1" smtClean="0"/>
              <a:t>Хусрав</a:t>
            </a:r>
            <a:endParaRPr lang="ru-RU" sz="2200" b="1" dirty="0" smtClean="0"/>
          </a:p>
          <a:p>
            <a:r>
              <a:rPr lang="ru-RU" sz="2200" dirty="0" smtClean="0"/>
              <a:t>9.</a:t>
            </a:r>
            <a:r>
              <a:rPr lang="ru-RU" sz="2200" dirty="0"/>
              <a:t> </a:t>
            </a:r>
            <a:r>
              <a:rPr lang="ru-RU" sz="2200" dirty="0" err="1"/>
              <a:t>Сильванович</a:t>
            </a:r>
            <a:r>
              <a:rPr lang="ru-RU" sz="2200" dirty="0"/>
              <a:t> </a:t>
            </a:r>
            <a:r>
              <a:rPr lang="ru-RU" sz="2200" dirty="0" smtClean="0"/>
              <a:t>Александр</a:t>
            </a:r>
            <a:endParaRPr lang="ru-RU" sz="2200" b="1" dirty="0" smtClean="0"/>
          </a:p>
          <a:p>
            <a:r>
              <a:rPr lang="ru-RU" sz="2200" dirty="0" smtClean="0"/>
              <a:t>10.</a:t>
            </a:r>
            <a:r>
              <a:rPr lang="ru-RU" sz="2200" dirty="0"/>
              <a:t> Потапович Дмитрий </a:t>
            </a:r>
            <a:endParaRPr lang="ru-RU" sz="2200" b="1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31589" y="1147059"/>
            <a:ext cx="345638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отделение  </a:t>
            </a:r>
            <a:r>
              <a:rPr lang="ru-RU" sz="2200" b="1" dirty="0" smtClean="0"/>
              <a:t>№2</a:t>
            </a:r>
          </a:p>
          <a:p>
            <a:pPr marL="342900" indent="-342900">
              <a:buAutoNum type="arabicPeriod"/>
            </a:pPr>
            <a:r>
              <a:rPr lang="ru-RU" sz="2200" dirty="0" smtClean="0"/>
              <a:t>Борисевич </a:t>
            </a:r>
            <a:r>
              <a:rPr lang="ru-RU" sz="2200" dirty="0"/>
              <a:t>Александр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err="1"/>
              <a:t>Балиндов</a:t>
            </a:r>
            <a:r>
              <a:rPr lang="ru-RU" sz="2200" dirty="0"/>
              <a:t> Дмитрий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err="1"/>
              <a:t>Голешев</a:t>
            </a:r>
            <a:r>
              <a:rPr lang="ru-RU" sz="2200" dirty="0"/>
              <a:t> Святослав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err="1"/>
              <a:t>Путята</a:t>
            </a:r>
            <a:r>
              <a:rPr lang="ru-RU" sz="2200" dirty="0"/>
              <a:t> Дмитрий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err="1"/>
              <a:t>Архутич</a:t>
            </a:r>
            <a:r>
              <a:rPr lang="ru-RU" sz="2200" dirty="0"/>
              <a:t> Александр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/>
              <a:t>Литвин Павел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smtClean="0"/>
              <a:t>Кулеш Александр</a:t>
            </a:r>
          </a:p>
          <a:p>
            <a:pPr marL="342900" indent="-342900">
              <a:buAutoNum type="arabicPeriod"/>
            </a:pPr>
            <a:r>
              <a:rPr lang="ru-RU" sz="2200" dirty="0" err="1"/>
              <a:t>Болтрукевич</a:t>
            </a:r>
            <a:r>
              <a:rPr lang="ru-RU" sz="2200" dirty="0"/>
              <a:t> Павел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err="1" smtClean="0"/>
              <a:t>Зверко</a:t>
            </a:r>
            <a:r>
              <a:rPr lang="ru-RU" sz="2200" dirty="0" smtClean="0"/>
              <a:t> </a:t>
            </a:r>
            <a:r>
              <a:rPr lang="ru-RU" sz="2200" dirty="0"/>
              <a:t>Эдуард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smtClean="0"/>
              <a:t>Коврах Владимир</a:t>
            </a:r>
          </a:p>
          <a:p>
            <a:pPr marL="342900" indent="-342900">
              <a:buAutoNum type="arabicPeriod"/>
            </a:pPr>
            <a:r>
              <a:rPr lang="ru-RU" sz="2200" dirty="0"/>
              <a:t>Никитина Вероника 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825208" y="1147059"/>
            <a:ext cx="25742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отделение  </a:t>
            </a:r>
            <a:r>
              <a:rPr lang="ru-RU" sz="2200" b="1" dirty="0" smtClean="0"/>
              <a:t>№3</a:t>
            </a:r>
          </a:p>
          <a:p>
            <a:pPr marL="342900" indent="-342900">
              <a:buAutoNum type="arabicPeriod"/>
            </a:pPr>
            <a:r>
              <a:rPr lang="ru-RU" sz="2200" dirty="0" err="1" smtClean="0"/>
              <a:t>Шуляк</a:t>
            </a:r>
            <a:r>
              <a:rPr lang="ru-RU" sz="2200" dirty="0" smtClean="0"/>
              <a:t> </a:t>
            </a:r>
            <a:r>
              <a:rPr lang="ru-RU" sz="2200" dirty="0"/>
              <a:t>Мария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/>
              <a:t>Рожков Павел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/>
              <a:t>Максимович Владислав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smtClean="0"/>
              <a:t>Бошко Никита</a:t>
            </a:r>
          </a:p>
          <a:p>
            <a:pPr marL="342900" indent="-342900">
              <a:buAutoNum type="arabicPeriod"/>
            </a:pPr>
            <a:r>
              <a:rPr lang="ru-RU" sz="2200" dirty="0"/>
              <a:t>Зубок Роман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err="1"/>
              <a:t>Азарко</a:t>
            </a:r>
            <a:r>
              <a:rPr lang="ru-RU" sz="2200" dirty="0"/>
              <a:t> Павел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err="1" smtClean="0"/>
              <a:t>Ракашевич</a:t>
            </a:r>
            <a:r>
              <a:rPr lang="ru-RU" sz="2200" dirty="0" smtClean="0"/>
              <a:t> </a:t>
            </a:r>
            <a:r>
              <a:rPr lang="ru-RU" sz="2200" dirty="0"/>
              <a:t>Дмитрий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err="1"/>
              <a:t>Глод</a:t>
            </a:r>
            <a:r>
              <a:rPr lang="ru-RU" sz="2200" dirty="0"/>
              <a:t> Даниил </a:t>
            </a:r>
            <a:endParaRPr lang="ru-RU" sz="2200" dirty="0" smtClean="0"/>
          </a:p>
          <a:p>
            <a:pPr marL="342900" indent="-342900">
              <a:buAutoNum type="arabicPeriod"/>
            </a:pPr>
            <a:r>
              <a:rPr lang="ru-RU" sz="2200" dirty="0" smtClean="0"/>
              <a:t>Яковлев Павел</a:t>
            </a:r>
          </a:p>
          <a:p>
            <a:pPr marL="342900" indent="-342900">
              <a:buAutoNum type="arabicPeriod"/>
            </a:pPr>
            <a:r>
              <a:rPr lang="ru-RU" sz="2200" dirty="0" err="1"/>
              <a:t>Богуш</a:t>
            </a:r>
            <a:r>
              <a:rPr lang="ru-RU" sz="2200" dirty="0"/>
              <a:t> Елизавета </a:t>
            </a:r>
            <a:endParaRPr lang="ru-RU" sz="2200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2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92" y="-34993"/>
            <a:ext cx="10801200" cy="112252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918" y="-171400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День МООП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300" b="13190"/>
          <a:stretch/>
        </p:blipFill>
        <p:spPr>
          <a:xfrm>
            <a:off x="1568624" y="836712"/>
            <a:ext cx="5395910" cy="2780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3789040"/>
            <a:ext cx="4698146" cy="274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05" r="6108"/>
          <a:stretch/>
        </p:blipFill>
        <p:spPr>
          <a:xfrm>
            <a:off x="4581872" y="3789040"/>
            <a:ext cx="508783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00" y="-171400"/>
            <a:ext cx="11149161" cy="7416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645024"/>
            <a:ext cx="4648196" cy="2860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3" y="3817493"/>
            <a:ext cx="4517952" cy="2780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39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/>
              <a:t>День борьбы с наркотиками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04" y="980729"/>
            <a:ext cx="5084969" cy="3129212"/>
          </a:xfrm>
        </p:spPr>
      </p:pic>
    </p:spTree>
    <p:extLst>
      <p:ext uri="{BB962C8B-B14F-4D97-AF65-F5344CB8AC3E}">
        <p14:creationId xmlns:p14="http://schemas.microsoft.com/office/powerpoint/2010/main" val="13203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00" y="-330981"/>
            <a:ext cx="10873208" cy="10873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t="18405" r="8215"/>
          <a:stretch/>
        </p:blipFill>
        <p:spPr>
          <a:xfrm>
            <a:off x="4750505" y="3844154"/>
            <a:ext cx="4104456" cy="26828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-171400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Разведатлон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9" y="908720"/>
            <a:ext cx="3744415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2" y="866316"/>
            <a:ext cx="4562957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92" y="-228631"/>
            <a:ext cx="12372892" cy="7992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8" y="990747"/>
            <a:ext cx="4797535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87498"/>
            <a:ext cx="4032448" cy="2481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707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Открытый диалог и награждение в Полоцке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908720"/>
            <a:ext cx="4004444" cy="5544616"/>
          </a:xfrm>
        </p:spPr>
      </p:pic>
    </p:spTree>
    <p:extLst>
      <p:ext uri="{BB962C8B-B14F-4D97-AF65-F5344CB8AC3E}">
        <p14:creationId xmlns:p14="http://schemas.microsoft.com/office/powerpoint/2010/main" val="42650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77" y="-171400"/>
            <a:ext cx="10993633" cy="7344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36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Учебно-методический </a:t>
            </a:r>
            <a:r>
              <a:rPr lang="ru-RU" sz="3200" dirty="0"/>
              <a:t>сбор в </a:t>
            </a:r>
            <a:r>
              <a:rPr lang="ru-RU" sz="3200" dirty="0" smtClean="0"/>
              <a:t>Могилеве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2" y="908720"/>
            <a:ext cx="4330564" cy="2664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779223"/>
            <a:ext cx="4392488" cy="2703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861130"/>
            <a:ext cx="3960440" cy="548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358" y="-99392"/>
            <a:ext cx="11395022" cy="76051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0"/>
            <a:ext cx="89154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Конкурс</a:t>
            </a:r>
            <a:r>
              <a:rPr lang="en-US" sz="3200" dirty="0" smtClean="0"/>
              <a:t>:</a:t>
            </a:r>
            <a:r>
              <a:rPr lang="ru-RU" sz="3200" dirty="0"/>
              <a:t> </a:t>
            </a:r>
            <a:r>
              <a:rPr lang="ru-RU" sz="3200" dirty="0" smtClean="0"/>
              <a:t>«Студенты. Безопасность. Будущее.»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915066"/>
            <a:ext cx="3960440" cy="54836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49" y="908720"/>
            <a:ext cx="4676893" cy="2878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48" y="3988758"/>
            <a:ext cx="4428492" cy="272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16" y="-164637"/>
            <a:ext cx="11161240" cy="11161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980728"/>
            <a:ext cx="4406939" cy="27119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62" y="3861048"/>
            <a:ext cx="4602511" cy="28323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488" y="-19000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Летний патруль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980727"/>
            <a:ext cx="4406940" cy="2711963"/>
          </a:xfrm>
        </p:spPr>
      </p:pic>
    </p:spTree>
    <p:extLst>
      <p:ext uri="{BB962C8B-B14F-4D97-AF65-F5344CB8AC3E}">
        <p14:creationId xmlns:p14="http://schemas.microsoft.com/office/powerpoint/2010/main" val="42122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00" y="-387424"/>
            <a:ext cx="11112888" cy="74168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71" y="3933057"/>
            <a:ext cx="4562957" cy="28079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6" y="-99392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Рейд по воде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908720"/>
            <a:ext cx="4446494" cy="2736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09" y="1196752"/>
            <a:ext cx="4718974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84" y="-99392"/>
            <a:ext cx="10513168" cy="105131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76" y="528789"/>
            <a:ext cx="3201957" cy="394087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512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Агроярмарка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-464" r="11587" b="464"/>
          <a:stretch/>
        </p:blipFill>
        <p:spPr>
          <a:xfrm>
            <a:off x="3198541" y="3031557"/>
            <a:ext cx="4405746" cy="378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807913"/>
            <a:ext cx="2998069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92" y="-243408"/>
            <a:ext cx="10992892" cy="7101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t="8474" b="24736"/>
          <a:stretch/>
        </p:blipFill>
        <p:spPr>
          <a:xfrm>
            <a:off x="262430" y="967301"/>
            <a:ext cx="4834586" cy="26106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14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Республиканские соревнования МООП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3698" y="1774083"/>
            <a:ext cx="5712182" cy="41254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" t="6382"/>
          <a:stretch/>
        </p:blipFill>
        <p:spPr>
          <a:xfrm>
            <a:off x="478454" y="3789038"/>
            <a:ext cx="4402538" cy="29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84" y="-171400"/>
            <a:ext cx="11369684" cy="7344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89154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Наиболее приоритетными направлениями деятельности отряда являются патриотическое воспитание студентов, организация досуга, пропаганда здорового образа жизни и воспитание чувства ответственности перед Родиной.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412776"/>
            <a:ext cx="8352928" cy="5142775"/>
          </a:xfrm>
        </p:spPr>
      </p:pic>
    </p:spTree>
    <p:extLst>
      <p:ext uri="{BB962C8B-B14F-4D97-AF65-F5344CB8AC3E}">
        <p14:creationId xmlns:p14="http://schemas.microsoft.com/office/powerpoint/2010/main" val="137099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68" y="-243408"/>
            <a:ext cx="10897104" cy="72728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116632"/>
            <a:ext cx="89154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И это только вершина айсберга.</a:t>
            </a:r>
            <a:br>
              <a:rPr lang="ru-RU" sz="3200" dirty="0" smtClean="0"/>
            </a:br>
            <a:r>
              <a:rPr lang="ru-RU" sz="3200" dirty="0" smtClean="0"/>
              <a:t>Дальше – лучше.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1196752"/>
            <a:ext cx="8928992" cy="5494765"/>
          </a:xfrm>
        </p:spPr>
      </p:pic>
    </p:spTree>
    <p:extLst>
      <p:ext uri="{BB962C8B-B14F-4D97-AF65-F5344CB8AC3E}">
        <p14:creationId xmlns:p14="http://schemas.microsoft.com/office/powerpoint/2010/main" val="24764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92" y="-315416"/>
            <a:ext cx="10873208" cy="10873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Команда МООП </a:t>
            </a:r>
            <a:r>
              <a:rPr lang="ru-RU" sz="2400" dirty="0" err="1" smtClean="0"/>
              <a:t>ГрГМУ</a:t>
            </a:r>
            <a:r>
              <a:rPr lang="ru-RU" sz="2400" dirty="0" smtClean="0"/>
              <a:t> в 2017 году участвовала в охране правопорядка, обеспечивала общественный порядок во время </a:t>
            </a:r>
            <a:r>
              <a:rPr lang="ru-RU" sz="2400" dirty="0" err="1" smtClean="0"/>
              <a:t>время</a:t>
            </a:r>
            <a:r>
              <a:rPr lang="ru-RU" sz="2400" dirty="0" smtClean="0"/>
              <a:t> проведения следующих массовых мероприятий</a:t>
            </a:r>
            <a:r>
              <a:rPr lang="en-US" sz="2400" dirty="0" smtClean="0"/>
              <a:t>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Дежурство на конкурсе «Мистер </a:t>
            </a:r>
            <a:r>
              <a:rPr lang="ru-RU" sz="2000" dirty="0" err="1" smtClean="0"/>
              <a:t>ГрГМУ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Дежурство на торжественном собрании и концерте по, посвященным Дню Защитника Отечества</a:t>
            </a:r>
          </a:p>
          <a:p>
            <a:r>
              <a:rPr lang="ru-RU" sz="2000" dirty="0" smtClean="0"/>
              <a:t>Дежурство на концерте, посвященному 8-му Марта.</a:t>
            </a:r>
          </a:p>
          <a:p>
            <a:r>
              <a:rPr lang="ru-RU" sz="2000" dirty="0" smtClean="0"/>
              <a:t>Дежурство на футбольных матчах, стадион «Неман».</a:t>
            </a:r>
          </a:p>
          <a:p>
            <a:r>
              <a:rPr lang="ru-RU" sz="2000" dirty="0" smtClean="0"/>
              <a:t>Дежурство на конкурсе «Мисс </a:t>
            </a:r>
            <a:r>
              <a:rPr lang="ru-RU" sz="2000" dirty="0" err="1" smtClean="0"/>
              <a:t>ГрГМУ</a:t>
            </a:r>
            <a:r>
              <a:rPr lang="ru-RU" sz="2000" dirty="0" smtClean="0"/>
              <a:t>»</a:t>
            </a:r>
          </a:p>
          <a:p>
            <a:r>
              <a:rPr lang="ru-RU" sz="2000" dirty="0" smtClean="0"/>
              <a:t>Дежурство на университетском кубке  КВН.</a:t>
            </a:r>
          </a:p>
          <a:p>
            <a:r>
              <a:rPr lang="ru-RU" sz="2000" dirty="0" smtClean="0"/>
              <a:t>Дежурство на концерте «Цветы Великой Победы»</a:t>
            </a:r>
          </a:p>
          <a:p>
            <a:r>
              <a:rPr lang="ru-RU" sz="2000" dirty="0" smtClean="0"/>
              <a:t>Дежурство на празднике 9 Мая – День Победы.</a:t>
            </a:r>
          </a:p>
          <a:p>
            <a:r>
              <a:rPr lang="ru-RU" sz="2000" dirty="0" smtClean="0"/>
              <a:t>Дежурство на выпускном в УО «</a:t>
            </a:r>
            <a:r>
              <a:rPr lang="ru-RU" sz="2000" dirty="0" err="1" smtClean="0"/>
              <a:t>ГрГМУ</a:t>
            </a:r>
            <a:r>
              <a:rPr lang="ru-RU" sz="2000" dirty="0" smtClean="0"/>
              <a:t>».</a:t>
            </a:r>
          </a:p>
          <a:p>
            <a:r>
              <a:rPr lang="ru-RU" sz="2000" dirty="0" smtClean="0"/>
              <a:t>Дежурство на открытом диалоге «Молодежь </a:t>
            </a:r>
            <a:r>
              <a:rPr lang="ru-RU" sz="2000" dirty="0" err="1" smtClean="0"/>
              <a:t>Гродненщины</a:t>
            </a:r>
            <a:r>
              <a:rPr lang="ru-RU" sz="2000" dirty="0" smtClean="0"/>
              <a:t>».</a:t>
            </a:r>
          </a:p>
          <a:p>
            <a:r>
              <a:rPr lang="ru-RU" sz="2000" dirty="0" smtClean="0"/>
              <a:t>Дежурство на конкурсе «Студент Года».</a:t>
            </a:r>
          </a:p>
          <a:p>
            <a:r>
              <a:rPr lang="ru-RU" sz="2000" dirty="0" smtClean="0"/>
              <a:t>Дежурство на концертах «Посвящение в первокурсники».</a:t>
            </a:r>
          </a:p>
          <a:p>
            <a:r>
              <a:rPr lang="ru-RU" sz="2000" dirty="0" smtClean="0"/>
              <a:t>Дежурство на финале конкурса «Студент Года -2017»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231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76" y="-315416"/>
            <a:ext cx="10801200" cy="10801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4107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Упоминания в СМИ и </a:t>
            </a:r>
            <a:r>
              <a:rPr lang="ru-RU" dirty="0" err="1" smtClean="0"/>
              <a:t>интернет-ресурсах</a:t>
            </a:r>
            <a:r>
              <a:rPr lang="en-US" dirty="0" smtClean="0"/>
              <a:t>: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2451998"/>
            <a:ext cx="4464496" cy="285554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92" y="1268761"/>
            <a:ext cx="4770020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16" y="-22805"/>
            <a:ext cx="11089232" cy="81528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err="1" smtClean="0"/>
              <a:t>Неотъемлимой</a:t>
            </a:r>
            <a:r>
              <a:rPr lang="ru-RU" sz="1600" dirty="0" smtClean="0"/>
              <a:t> частью работы молодёжного отряда охраны правопорядка является организация и участие в военно-патриотических слетах, значимых событиях  общественной жизни Республики Беларусь.  Члены нашего отряда участвуют в реализации проектов по гражданско-патриотическому  воспитанию молодёжи, развитию молодежного правоохранительного движения.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" y="1651153"/>
            <a:ext cx="8825045" cy="5206847"/>
          </a:xfrm>
        </p:spPr>
      </p:pic>
    </p:spTree>
    <p:extLst>
      <p:ext uri="{BB962C8B-B14F-4D97-AF65-F5344CB8AC3E}">
        <p14:creationId xmlns:p14="http://schemas.microsoft.com/office/powerpoint/2010/main" val="27057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76" y="-114729"/>
            <a:ext cx="10657184" cy="7516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488" y="243625"/>
            <a:ext cx="9001000" cy="1025135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 </a:t>
            </a:r>
            <a:r>
              <a:rPr lang="ru-RU" sz="2800" dirty="0" smtClean="0"/>
              <a:t>Деятельность МООП «</a:t>
            </a:r>
            <a:r>
              <a:rPr lang="ru-RU" sz="2800" dirty="0" err="1" smtClean="0"/>
              <a:t>Авнгард</a:t>
            </a:r>
            <a:r>
              <a:rPr lang="ru-RU" sz="2800" dirty="0" smtClean="0"/>
              <a:t> </a:t>
            </a:r>
            <a:r>
              <a:rPr lang="ru-RU" sz="2800" dirty="0" err="1" smtClean="0"/>
              <a:t>ГрГМУ</a:t>
            </a:r>
            <a:r>
              <a:rPr lang="ru-RU" sz="2800" dirty="0" smtClean="0"/>
              <a:t>» направлена на профилактику правонарушений в городской среде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361504"/>
            <a:ext cx="3644928" cy="5046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08" y="4149080"/>
            <a:ext cx="3993091" cy="24572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08" y="1361504"/>
            <a:ext cx="4149108" cy="25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92" y="-171400"/>
            <a:ext cx="10885852" cy="72728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295" y="0"/>
            <a:ext cx="8915400" cy="1143000"/>
          </a:xfrm>
        </p:spPr>
        <p:txBody>
          <a:bodyPr/>
          <a:lstStyle/>
          <a:p>
            <a:r>
              <a:rPr lang="ru-RU" dirty="0" smtClean="0"/>
              <a:t>Наша жизнь</a:t>
            </a:r>
            <a:r>
              <a:rPr lang="en-US" dirty="0" smtClean="0"/>
              <a:t>:</a:t>
            </a:r>
            <a:r>
              <a:rPr lang="ru-RU" dirty="0" smtClean="0"/>
              <a:t> в университете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0" y="958218"/>
            <a:ext cx="9085584" cy="55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00" y="-398690"/>
            <a:ext cx="11089232" cy="11089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43" y="137027"/>
            <a:ext cx="8915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На Земле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64" y="1268760"/>
            <a:ext cx="3816424" cy="52842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052736"/>
            <a:ext cx="4656855" cy="28657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7" y="4077072"/>
            <a:ext cx="4105504" cy="25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418</Words>
  <Application>Microsoft Office PowerPoint</Application>
  <PresentationFormat>Лист A4 (210x297 мм)</PresentationFormat>
  <Paragraphs>78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Состав отряда:</vt:lpstr>
      <vt:lpstr>Наиболее приоритетными направлениями деятельности отряда являются патриотическое воспитание студентов, организация досуга, пропаганда здорового образа жизни и воспитание чувства ответственности перед Родиной.</vt:lpstr>
      <vt:lpstr>Команда МООП ГрГМУ в 2017 году участвовала в охране правопорядка, обеспечивала общественный порядок во время время проведения следующих массовых мероприятий:</vt:lpstr>
      <vt:lpstr>Упоминания в СМИ и интернет-ресурсах:</vt:lpstr>
      <vt:lpstr>Неотъемлимой частью работы молодёжного отряда охраны правопорядка является организация и участие в военно-патриотических слетах, значимых событиях  общественной жизни Республики Беларусь.  Члены нашего отряда участвуют в реализации проектов по гражданско-патриотическому  воспитанию молодёжи, развитию молодежного правоохранительного движения.</vt:lpstr>
      <vt:lpstr> Деятельность МООП «Авнгард ГрГМУ» направлена на профилактику правонарушений в городской среде</vt:lpstr>
      <vt:lpstr>Наша жизнь: в университете</vt:lpstr>
      <vt:lpstr>На Земле</vt:lpstr>
      <vt:lpstr>И на воде</vt:lpstr>
      <vt:lpstr>И воздух не исключение</vt:lpstr>
      <vt:lpstr>И без наград никак не обходится</vt:lpstr>
      <vt:lpstr>Если нужно – и помощь первую окажем</vt:lpstr>
      <vt:lpstr>И из огня вытащим</vt:lpstr>
      <vt:lpstr>Если придётся, то и за оружие возьмемся</vt:lpstr>
      <vt:lpstr>Собрания тоже стороной не обходим</vt:lpstr>
      <vt:lpstr>Если возник вопрос- он решается</vt:lpstr>
      <vt:lpstr>Концерт, посвящённый Дню Защитника Отечества</vt:lpstr>
      <vt:lpstr>Уборка снега – в помощь пожилым людям</vt:lpstr>
      <vt:lpstr>День МООП</vt:lpstr>
      <vt:lpstr>День борьбы с наркотиками </vt:lpstr>
      <vt:lpstr>Разведатлон</vt:lpstr>
      <vt:lpstr>Открытый диалог и награждение в Полоцке</vt:lpstr>
      <vt:lpstr>Учебно-методический сбор в Могилеве</vt:lpstr>
      <vt:lpstr>Конкурс: «Студенты. Безопасность. Будущее.»</vt:lpstr>
      <vt:lpstr>Летний патруль</vt:lpstr>
      <vt:lpstr>Рейд по воде</vt:lpstr>
      <vt:lpstr>Агроярмарка </vt:lpstr>
      <vt:lpstr>Республиканские соревнования МООП</vt:lpstr>
      <vt:lpstr>И это только вершина айсберга. Дальше – лучше.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zzz</dc:creator>
  <cp:lastModifiedBy>zzz</cp:lastModifiedBy>
  <cp:revision>36</cp:revision>
  <dcterms:created xsi:type="dcterms:W3CDTF">2017-12-27T08:34:48Z</dcterms:created>
  <dcterms:modified xsi:type="dcterms:W3CDTF">2017-12-27T18:09:47Z</dcterms:modified>
</cp:coreProperties>
</file>