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8" r:id="rId1"/>
  </p:sldMasterIdLst>
  <p:sldIdLst>
    <p:sldId id="318" r:id="rId2"/>
    <p:sldId id="448" r:id="rId3"/>
    <p:sldId id="443" r:id="rId4"/>
    <p:sldId id="444" r:id="rId5"/>
    <p:sldId id="445" r:id="rId6"/>
    <p:sldId id="446" r:id="rId7"/>
    <p:sldId id="447" r:id="rId8"/>
    <p:sldId id="449" r:id="rId9"/>
    <p:sldId id="481" r:id="rId10"/>
    <p:sldId id="482" r:id="rId11"/>
    <p:sldId id="430" r:id="rId12"/>
    <p:sldId id="450" r:id="rId13"/>
    <p:sldId id="431" r:id="rId14"/>
    <p:sldId id="432" r:id="rId15"/>
    <p:sldId id="435" r:id="rId16"/>
    <p:sldId id="436" r:id="rId17"/>
    <p:sldId id="437" r:id="rId18"/>
    <p:sldId id="438" r:id="rId19"/>
    <p:sldId id="451" r:id="rId20"/>
    <p:sldId id="452" r:id="rId21"/>
    <p:sldId id="453" r:id="rId22"/>
    <p:sldId id="454" r:id="rId23"/>
    <p:sldId id="455" r:id="rId24"/>
    <p:sldId id="456" r:id="rId25"/>
    <p:sldId id="439" r:id="rId26"/>
    <p:sldId id="441" r:id="rId27"/>
    <p:sldId id="440" r:id="rId28"/>
    <p:sldId id="457" r:id="rId29"/>
    <p:sldId id="458" r:id="rId30"/>
    <p:sldId id="459" r:id="rId31"/>
    <p:sldId id="472" r:id="rId32"/>
    <p:sldId id="473" r:id="rId33"/>
    <p:sldId id="442" r:id="rId34"/>
    <p:sldId id="483" r:id="rId35"/>
    <p:sldId id="484" r:id="rId36"/>
    <p:sldId id="377" r:id="rId37"/>
    <p:sldId id="378" r:id="rId38"/>
    <p:sldId id="460" r:id="rId39"/>
    <p:sldId id="461" r:id="rId40"/>
    <p:sldId id="462" r:id="rId41"/>
    <p:sldId id="463" r:id="rId42"/>
    <p:sldId id="464" r:id="rId43"/>
    <p:sldId id="465" r:id="rId44"/>
    <p:sldId id="466" r:id="rId45"/>
    <p:sldId id="468" r:id="rId46"/>
    <p:sldId id="469" r:id="rId47"/>
    <p:sldId id="470" r:id="rId48"/>
    <p:sldId id="471" r:id="rId49"/>
    <p:sldId id="467" r:id="rId50"/>
    <p:sldId id="476" r:id="rId51"/>
    <p:sldId id="475" r:id="rId52"/>
    <p:sldId id="474" r:id="rId53"/>
    <p:sldId id="485" r:id="rId54"/>
    <p:sldId id="480" r:id="rId55"/>
    <p:sldId id="478" r:id="rId56"/>
    <p:sldId id="479" r:id="rId57"/>
    <p:sldId id="477" r:id="rId58"/>
    <p:sldId id="317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01E97DD-B1FD-44CF-B415-7BCC5ED1169C}">
          <p14:sldIdLst>
            <p14:sldId id="318"/>
            <p14:sldId id="448"/>
            <p14:sldId id="443"/>
            <p14:sldId id="444"/>
            <p14:sldId id="445"/>
            <p14:sldId id="446"/>
            <p14:sldId id="447"/>
            <p14:sldId id="449"/>
            <p14:sldId id="481"/>
            <p14:sldId id="482"/>
            <p14:sldId id="430"/>
            <p14:sldId id="450"/>
            <p14:sldId id="431"/>
            <p14:sldId id="432"/>
            <p14:sldId id="435"/>
            <p14:sldId id="436"/>
            <p14:sldId id="437"/>
            <p14:sldId id="438"/>
            <p14:sldId id="451"/>
            <p14:sldId id="452"/>
            <p14:sldId id="453"/>
            <p14:sldId id="454"/>
            <p14:sldId id="455"/>
            <p14:sldId id="456"/>
            <p14:sldId id="439"/>
            <p14:sldId id="441"/>
            <p14:sldId id="440"/>
            <p14:sldId id="457"/>
            <p14:sldId id="458"/>
            <p14:sldId id="459"/>
            <p14:sldId id="472"/>
            <p14:sldId id="473"/>
            <p14:sldId id="442"/>
            <p14:sldId id="483"/>
            <p14:sldId id="484"/>
            <p14:sldId id="377"/>
            <p14:sldId id="378"/>
            <p14:sldId id="460"/>
            <p14:sldId id="461"/>
            <p14:sldId id="462"/>
            <p14:sldId id="463"/>
            <p14:sldId id="464"/>
            <p14:sldId id="465"/>
            <p14:sldId id="466"/>
            <p14:sldId id="468"/>
            <p14:sldId id="469"/>
            <p14:sldId id="470"/>
            <p14:sldId id="471"/>
            <p14:sldId id="467"/>
            <p14:sldId id="476"/>
            <p14:sldId id="475"/>
            <p14:sldId id="474"/>
            <p14:sldId id="485"/>
            <p14:sldId id="480"/>
            <p14:sldId id="478"/>
            <p14:sldId id="479"/>
            <p14:sldId id="477"/>
          </p14:sldIdLst>
        </p14:section>
        <p14:section name="Раздел без заголовка" id="{0B981140-C795-4D5F-B37F-5A6C78786B62}">
          <p14:sldIdLst>
            <p14:sldId id="31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988" autoAdjust="0"/>
    <p:restoredTop sz="94628" autoAdjust="0"/>
  </p:normalViewPr>
  <p:slideViewPr>
    <p:cSldViewPr snapToGrid="0">
      <p:cViewPr>
        <p:scale>
          <a:sx n="78" d="100"/>
          <a:sy n="78" d="100"/>
        </p:scale>
        <p:origin x="-654" y="-6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952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215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424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4184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832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398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887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239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873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686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295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918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930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442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37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913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022BB-74C0-4351-97A9-25D24349A0F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964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F3022BB-74C0-4351-97A9-25D24349A0F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BC9B7B0-53E4-4FB9-BB83-C6F5110A1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150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0606" y="914400"/>
            <a:ext cx="7987791" cy="47883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армрестлинга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ГМУ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635062"/>
            <a:ext cx="7942006" cy="1122272"/>
          </a:xfrm>
        </p:spPr>
        <p:txBody>
          <a:bodyPr>
            <a:normAutofit/>
          </a:bodyPr>
          <a:lstStyle/>
          <a:p>
            <a:pPr lvl="0">
              <a:buClr>
                <a:prstClr val="white"/>
              </a:buClr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клуб «Медик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– 2023 годы   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76" y="261810"/>
            <a:ext cx="1760538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814" y="4730496"/>
            <a:ext cx="1582737" cy="16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852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688" y="5327904"/>
            <a:ext cx="8741664" cy="131673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Республиканская универсиада</a:t>
            </a:r>
            <a:br>
              <a:rPr lang="ru-RU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7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разряд </a:t>
            </a:r>
            <a:r>
              <a:rPr lang="ru-RU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7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армспорту</a:t>
            </a:r>
            <a:r>
              <a:rPr lang="ru-RU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700" dirty="0"/>
          </a:p>
        </p:txBody>
      </p:sp>
      <p:pic>
        <p:nvPicPr>
          <p:cNvPr id="2050" name="Picture 2" descr="D:\ИНФОРМАЦИЯ ПО ВИДАМ СПОРТА\2022  2023 учебный год\Стальной хват для презентации\kaza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2" y="765337"/>
            <a:ext cx="3706368" cy="478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НФОРМАЦИЯ ПО ВИДАМ СПОРТА\2022  2023 учебный год\Стальной хват для презентации\Буденная 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220" y="765338"/>
            <a:ext cx="3105574" cy="480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96112" y="271272"/>
            <a:ext cx="8016240" cy="762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77952" y="262128"/>
            <a:ext cx="8534400" cy="62788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286" y="213866"/>
            <a:ext cx="4611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/>
                <a:ea typeface="Calibri"/>
              </a:rPr>
              <a:t>Казак Александр Николаевич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09934" y="196084"/>
            <a:ext cx="4562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/>
                <a:ea typeface="Calibri"/>
              </a:rPr>
              <a:t>Буденная 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Calibri"/>
              </a:rPr>
              <a:t>Екатерина Алексеевна </a:t>
            </a:r>
            <a:r>
              <a:rPr lang="ru-RU" sz="24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951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10" y="1599583"/>
            <a:ext cx="8276303" cy="668594"/>
          </a:xfrm>
        </p:spPr>
        <p:txBody>
          <a:bodyPr/>
          <a:lstStyle/>
          <a:p>
            <a:r>
              <a:rPr lang="ru-RU" dirty="0" smtClean="0"/>
              <a:t>2017 год</a:t>
            </a:r>
            <a:endParaRPr lang="ru-RU" dirty="0"/>
          </a:p>
        </p:txBody>
      </p:sp>
      <p:pic>
        <p:nvPicPr>
          <p:cNvPr id="1026" name="Picture 2" descr="D:\ИНФОРМАЦИЯ ПО ВИДАМ СПОРТА\2018  2019 учебный год\АРМСПОРТ   СТАЛЬНОЙ ХВАТ\2019.03.27.Армреслинг\на сайт\1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8" y="819276"/>
            <a:ext cx="3770709" cy="251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НФОРМАЦИЯ ПО ВИДАМ СПОРТА\2018  2019 учебный год\АРМСПОРТ   СТАЛЬНОЙ ХВАТ\2019.03.27.Армреслинг\на сайт\1 (1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406" y="1086463"/>
            <a:ext cx="4299157" cy="286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ИНФОРМАЦИЯ ПО ВИДАМ СПОРТА\2018  2019 учебный год\АРМСПОРТ   СТАЛЬНОЙ ХВАТ\2019.03.27.Армреслинг\на сайт\1 (1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65" y="3772308"/>
            <a:ext cx="3903406" cy="260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ИНФОРМАЦИЯ ПО ВИДАМ СПОРТА\2018  2019 учебный год\АРМСПОРТ   СТАЛЬНОЙ ХВАТ\2019.03.27.Армреслинг\на сайт\1 (16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984" y="3952567"/>
            <a:ext cx="3633016" cy="242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277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ИНФОРМАЦИЯ ПО ВИДАМ СПОРТА\2017  2018 учебный год\АРМРЕСТЛИНГ\СТАЛЬНОЙ ХВАТ 2018\2018.03.15.Армрестлинг\DSC_1561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04" y="553064"/>
            <a:ext cx="8815850" cy="587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97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919018"/>
            <a:ext cx="8246806" cy="727587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2018 год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D:\ИНФОРМАЦИЯ ПО ВИДАМ СПОРТА\2018  2019 учебный год\АРМСПОРТ   СТАЛЬНОЙ ХВАТ\2019.03.27.Армреслинг\на сайт\DSC_2391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5" y="499890"/>
            <a:ext cx="4419477" cy="294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НФОРМАЦИЯ ПО ВИДАМ СПОРТА\2018  2019 учебный год\АРМСПОРТ   СТАЛЬНОЙ ХВАТ\2019.03.27.Армреслинг\на сайт\1 (3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672" y="98323"/>
            <a:ext cx="4524065" cy="301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ИНФОРМАЦИЯ ПО ВИДАМ СПОРТА\2018  2019 учебный год\АРМСПОРТ   СТАЛЬНОЙ ХВАТ\2019.03.27.Армреслинг\на сайт\1 (29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640" y="3446207"/>
            <a:ext cx="5117690" cy="341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416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297" y="5771535"/>
            <a:ext cx="8416413" cy="825910"/>
          </a:xfrm>
        </p:spPr>
        <p:txBody>
          <a:bodyPr/>
          <a:lstStyle/>
          <a:p>
            <a:r>
              <a:rPr lang="ru-RU" dirty="0" smtClean="0"/>
              <a:t>													2018 год</a:t>
            </a:r>
            <a:endParaRPr lang="ru-RU" dirty="0"/>
          </a:p>
        </p:txBody>
      </p:sp>
      <p:pic>
        <p:nvPicPr>
          <p:cNvPr id="3074" name="Picture 2" descr="D:\ИНФОРМАЦИЯ ПО ВИДАМ СПОРТА\2018  2019 учебный год\АРМСПОРТ   СТАЛЬНОЙ ХВАТ\2019.03.27.Армреслинг\на сайт\1 (2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38" y="216309"/>
            <a:ext cx="4099976" cy="27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ИНФОРМАЦИЯ ПО ВИДАМ СПОРТА\2018  2019 учебный год\АРМСПОРТ   СТАЛЬНОЙ ХВАТ\2019.03.27.Армреслинг\на сайт\1 (2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156" y="245806"/>
            <a:ext cx="3993123" cy="266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ИНФОРМАЦИЯ ПО ВИДАМ СПОРТА\2018  2019 учебный год\АРМСПОРТ   СТАЛЬНОЙ ХВАТ\2019.03.27.Армреслинг\на сайт\1 (19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33" y="2907888"/>
            <a:ext cx="2416275" cy="36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ИНФОРМАЦИЯ ПО ВИДАМ СПОРТА\2017  2018 учебный год\АРМРЕСТЛИНГ\СТАЛЬНОЙ ХВАТ 2018\2018.03.15.Армрестлинг\DSC_1879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285" y="2907888"/>
            <a:ext cx="5466736" cy="364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730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316" y="6096000"/>
            <a:ext cx="3156155" cy="648929"/>
          </a:xfrm>
        </p:spPr>
        <p:txBody>
          <a:bodyPr/>
          <a:lstStyle/>
          <a:p>
            <a:r>
              <a:rPr lang="ru-RU" dirty="0" smtClean="0"/>
              <a:t>     2018 ГОД</a:t>
            </a:r>
            <a:endParaRPr lang="ru-RU" dirty="0"/>
          </a:p>
        </p:txBody>
      </p:sp>
      <p:pic>
        <p:nvPicPr>
          <p:cNvPr id="4098" name="Picture 2" descr="D:\ИНФОРМАЦИЯ ПО ВИДАМ СПОРТА\2018  2019 учебный год\АРМСПОРТ   СТАЛЬНОЙ ХВАТ\2019.03.27.Армреслинг\на сайт\1 (2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1" y="186811"/>
            <a:ext cx="3672734" cy="244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ИНФОРМАЦИЯ ПО ВИДАМ СПОРТА\2018  2019 учебный год\АРМСПОРТ   СТАЛЬНОЙ ХВАТ\2019.03.27.Армреслинг\на сайт\1 (2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054" y="314632"/>
            <a:ext cx="4243848" cy="28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ИНФОРМАЦИЯ ПО ВИДАМ СПОРТА\2018  2019 учебный год\АРМСПОРТ   СТАЛЬНОЙ ХВАТ\2019.03.27.Армреслинг\на сайт\1 (2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43" y="2703870"/>
            <a:ext cx="4502304" cy="31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ИНФОРМАЦИЯ ПО ВИДАМ СПОРТА\2018  2019 учебный год\АРМСПОРТ   СТАЛЬНОЙ ХВАТ\2019.03.27.Армреслинг\на сайт\1 (1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965" y="3143864"/>
            <a:ext cx="2408904" cy="361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905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8516" y="5879690"/>
            <a:ext cx="3106994" cy="76691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   </a:t>
            </a:r>
            <a:r>
              <a:rPr lang="ru-RU" sz="4000" dirty="0" smtClean="0">
                <a:solidFill>
                  <a:srgbClr val="FF0000"/>
                </a:solidFill>
              </a:rPr>
              <a:t>2018 год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ИНФОРМАЦИЯ ПО ВИДАМ СПОРТА\2017  2018 учебный год\АРМРЕСТЛИНГ\СТАЛЬНОЙ ХВАТ 2018\2018.03.15.Армрестлинг\DSC_1624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6" y="174522"/>
            <a:ext cx="3569110" cy="237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НФОРМАЦИЯ ПО ВИДАМ СПОРТА\2017  2018 учебный год\АРМРЕСТЛИНГ\СТАЛЬНОЙ ХВАТ 2018\2018.03.15.Армрестлинг\DSC_1630_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42" y="174522"/>
            <a:ext cx="3628104" cy="241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ИНФОРМАЦИЯ ПО ВИДАМ СПОРТА\2017  2018 учебный год\АРМРЕСТЛИНГ\СТАЛЬНОЙ ХВАТ 2018\2018.03.15.Армрестлинг\DSC_1656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64" y="2553928"/>
            <a:ext cx="4129551" cy="275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ИНФОРМАЦИЯ ПО ВИДАМ СПОРТА\2017  2018 учебный год\АРМРЕСТЛИНГ\СТАЛЬНОЙ ХВАТ 2018\2018.03.15.Армрестлинг\DSC_1668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8" y="2625213"/>
            <a:ext cx="5010009" cy="347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87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997676"/>
            <a:ext cx="8315632" cy="56043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 descr="D:\ИНФОРМАЦИЯ ПО ВИДАМ СПОРТА\2017  2018 учебный год\АРМРЕСТЛИНГ\СТАЛЬНОЙ ХВАТ 2018\2018.03.15.Армрестлинг\DSC_1710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4" y="98322"/>
            <a:ext cx="3996891" cy="266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НФОРМАЦИЯ ПО ВИДАМ СПОРТА\2017  2018 учебный год\АРМРЕСТЛИНГ\СТАЛЬНОЙ ХВАТ 2018\2018.03.15.Армрестлинг\DSC_1700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09" y="501447"/>
            <a:ext cx="3982064" cy="265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ИНФОРМАЦИЯ ПО ВИДАМ СПОРТА\2017  2018 учебный год\АРМРЕСТЛИНГ\СТАЛЬНОЙ ХВАТ 2018\2018.03.15.Армрестлинг\DSC_1716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49" y="2831690"/>
            <a:ext cx="4583060" cy="305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ИНФОРМАЦИЯ ПО ВИДАМ СПОРТА\2017  2018 учебный год\АРМРЕСТЛИНГ\СТАЛЬНОЙ ХВАТ 2018\2018.03.15.Армрестлинг\DSC_1791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09" y="3631789"/>
            <a:ext cx="4246925" cy="283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570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310" y="6125496"/>
            <a:ext cx="5702709" cy="52110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 descr="D:\ИНФОРМАЦИЯ ПО ВИДАМ СПОРТА\2017  2018 учебный год\АРМРЕСТЛИНГ\СТАЛЬНОЙ ХВАТ 2018\2018.03.15.Армрестлинг\DSC_1799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79" y="164688"/>
            <a:ext cx="4105814" cy="273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ИНФОРМАЦИЯ ПО ВИДАМ СПОРТА\2018  2019 учебный год\АРМСПОРТ   СТАЛЬНОЙ ХВАТ\2019.03.27.Армреслинг\на сайт\1 (2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51" y="164688"/>
            <a:ext cx="3186214" cy="344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ИНФОРМАЦИЯ ПО ВИДАМ СПОРТА\2017  2018 учебный год\АРМРЕСТЛИНГ\СТАЛЬНОЙ ХВАТ 2018\2018.03.15.Армрестлинг\DSC_1582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43" y="3048000"/>
            <a:ext cx="5211708" cy="347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ИНФОРМАЦИЯ ПО ВИДАМ СПОРТА\2017  2018 учебный год\АРМРЕСТЛИНГ\СТАЛЬНОЙ ХВАТ 2018\2018.03.15.Армрестлинг\DSC_1862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60" y="3583144"/>
            <a:ext cx="4188542" cy="293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446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ИНФОРМАЦИЯ ПО ВИДАМ СПОРТА\2017  2018 учебный год\АРМРЕСТЛИНГ\СТАЛЬНОЙ ХВАТ 2018\ФОТО ПЕРВЕНСТВА\2018.03.15.Армрестлинг\DSC_1882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34" y="690716"/>
            <a:ext cx="8506133" cy="567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67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ИНФОРМАЦИЯ ПО ВИДАМ СПОРТА\2022  2023 учебный год\Стальной хват для презентации\Презентация\IMG_83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67" y="562897"/>
            <a:ext cx="8712609" cy="580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506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ИНФОРМАЦИЯ ПО ВИДАМ СПОРТА\2017  2018 учебный год\АРМРЕСТЛИНГ\РУ 2018\АРМСПОРТ Минск 18 20 04 2018\На сайт\20180420_1413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16" y="759541"/>
            <a:ext cx="8566355" cy="513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538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D:\ИНФОРМАЦИЯ ПО ВИДАМ СПОРТА\2017  2018 учебный год\АРМРЕСТЛИНГ\РУ 2018\АРМСПОРТ Минск 18 20 04 2018\На сайт\DSCN62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174" y="294258"/>
            <a:ext cx="4454013" cy="593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ИНФОРМАЦИЯ ПО ВИДАМ СПОРТА\2017  2018 учебный год\АРМРЕСТЛИНГ\РУ 2018\АРМСПОРТ Минск 18 20 04 2018\На сайт\DSCN62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51" y="1327355"/>
            <a:ext cx="4039362" cy="538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693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D:\ИНФОРМАЦИЯ ПО ВИДАМ СПОРТА\2017  2018 учебный год\АРМРЕСТЛИНГ\РУ 2018\АРМСПОРТ Минск 18 20 04 2018\На сайт\DSCN62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1" y="130276"/>
            <a:ext cx="4218993" cy="56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ИНФОРМАЦИЯ ПО ВИДАМ СПОРТА\2017  2018 учебный год\АРМРЕСТЛИНГ\РУ 2018\АРМСПОРТ Минск 18 20 04 2018\На сайт\DSCN62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97" y="889666"/>
            <a:ext cx="4351439" cy="580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645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ИНФОРМАЦИЯ ПО ВИДАМ СПОРТА\2017  2018 учебный год\АРМРЕСТЛИНГ\РУ 2018\АРМСПОРТ Минск 18 20 04 2018\На сайт\МОРОЗИК 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4" y="179438"/>
            <a:ext cx="3404554" cy="605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ИНФОРМАЦИЯ ПО ВИДАМ СПОРТА\2017  2018 учебный год\АРМРЕСТЛИНГ\РУ 2018\АРМСПОРТ Минск 18 20 04 2018\На сайт\20180420_1117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8" b="3817"/>
          <a:stretch/>
        </p:blipFill>
        <p:spPr bwMode="auto">
          <a:xfrm>
            <a:off x="3901194" y="178211"/>
            <a:ext cx="4869180" cy="637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79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D:\ИНФОРМАЦИЯ ПО ВИДАМ СПОРТА\2018  2019 учебный год\АРМРЕСТЛИНГ РЕСПУБЛИКАНСКИЕ СОРЕВНОВАНИЯ\ФОТО\1 (2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1" r="22030"/>
          <a:stretch/>
        </p:blipFill>
        <p:spPr bwMode="auto">
          <a:xfrm>
            <a:off x="124290" y="865238"/>
            <a:ext cx="4632751" cy="450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ИНФОРМАЦИЯ ПО ВИДАМ СПОРТА\2018  2019 учебный год\АРМРЕСТЛИНГ РЕСПУБЛИКАНСКИЕ СОРЕВНОВАНИЯ\ФОТО\МОРОЗИК АДА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79" y="245806"/>
            <a:ext cx="4445469" cy="629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923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1" y="5840360"/>
            <a:ext cx="3438832" cy="8554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D:\ИНФОРМАЦИЯ ПО ВИДАМ СПОРТА\2020  2021 учебный год\1 АРМСПОРТ Международные соревнования   Минск   11 - 13 дек 20\2 (7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29" y="688258"/>
            <a:ext cx="8625600" cy="498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203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496232"/>
            <a:ext cx="6554867" cy="5235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4" y="575520"/>
            <a:ext cx="7793260" cy="584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384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477" y="5771535"/>
            <a:ext cx="8681883" cy="7275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D:\ИНФОРМАЦИЯ ПО ВИДАМ СПОРТА\2020  2021 учебный год\1 АРМСПОРТ Международные соревнования   Минск   11 - 13 дек 20\НА САЙТ\Морозик\2 (3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7316"/>
            <a:ext cx="7187381" cy="331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ИНФОРМАЦИЯ ПО ВИДАМ СПОРТА\2020  2021 учебный год\1 АРМСПОРТ Международные соревнования   Минск   11 - 13 дек 20\НА САЙТ\Морозик\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529" y="3001910"/>
            <a:ext cx="5702710" cy="378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000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D:\ИНФОРМАЦИЯ ПО ВИДАМ СПОРТА\2018  2019 учебный год\АРМРЕСТЛИНГ ТУРНМР ГрГАУ ТИТАН\ФОТО\Турнир по армспорту ТИТАН\1 (2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8" y="533399"/>
            <a:ext cx="8198334" cy="614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327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D:\ИНФОРМАЦИЯ ПО ВИДАМ СПОРТА\2018  2019 учебный год\АРМРЕСТЛИНГ ТУРНМР ГрГАУ ТИТАН\ФОТО\Турнир по армспорту ТИТАН\1 (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7" y="245806"/>
            <a:ext cx="6957075" cy="52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D:\ИНФОРМАЦИЯ ПО ВИДАМ СПОРТА\2018  2019 учебный год\АРМРЕСТЛИНГ ТУРНМР ГрГАУ ТИТАН\ФОТО\Турнир по армспорту ТИТАН\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05" y="4896465"/>
            <a:ext cx="2487171" cy="186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ИНФОРМАЦИЯ ПО ВИДАМ СПОРТА\2018  2019 учебный год\АРМРЕСТЛИНГ ТУРНМР ГрГАУ ТИТАН\ФОТО\Турнир по армспорту ТИТАН\1 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457" y="4670323"/>
            <a:ext cx="2487171" cy="186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D:\ИНФОРМАЦИЯ ПО ВИДАМ СПОРТА\2018  2019 учебный год\АРМРЕСТЛИНГ ТУРНМР ГрГАУ ТИТАН\ФОТО\Турнир по армспорту ТИТАН\1 (2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826" y="2310580"/>
            <a:ext cx="2850622" cy="213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669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ИНФОРМАЦИЯ ПО ВИДАМ СПОРТА\2022  2023 учебный год\Стальной хват для презентации\Презентация\DSC_42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75" y="533400"/>
            <a:ext cx="5635638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ИНФОРМАЦИЯ ПО ВИДАМ СПОРТА\2022  2023 учебный год\Стальной хват для презентации\Презентация\DSC_42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477" y="2949676"/>
            <a:ext cx="5277205" cy="35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54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ИНФОРМАЦИЯ ПО ВИДАМ СПОРТА\2018  2019 учебный год\АРМРЕСТЛИНГ ТУРНМР ГрГАУ ТИТАН\ФОТО\Турнир по армспорту ТИТАН\tnIMG_86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9" y="656303"/>
            <a:ext cx="8248036" cy="549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624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ИНФОРМАЦИЯ ПО ВИДАМ СПОРТА\2019  2020 учебный год\+ АРМРЕСТЛИНГ Республиканские сорев-я\ФОТО и ОТЧЕТ\АРМСПОРТ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" y="357454"/>
            <a:ext cx="8510016" cy="614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161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ИНФОРМАЦИЯ ПО ВИДАМ СПОРТА\2019  2020 учебный год\+ АРМРЕСТЛИНГ Республиканские сорев-я\ФОТО и ОТЧЕТ\АРМСПОРТ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02" y="407670"/>
            <a:ext cx="8806798" cy="610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243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1" y="5938684"/>
            <a:ext cx="5788742" cy="67842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D:\ИНФОРМАЦИЯ ПО ВИДАМ СПОРТА\2021  2022 учебный год\1 -+ АРМРЕСТЛИНГ - республиканский турнир\ФОТО\image-0-02-0a-8fcc8f4a915e79e1a7e952b9f654001ba3753502f679672cbdbd2f044c0b8fff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27" y="516965"/>
            <a:ext cx="4571779" cy="258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ИНФОРМАЦИЯ ПО ВИДАМ СПОРТА\2021  2022 учебный год\1 -+ АРМРЕСТЛИНГ - республиканский турнир\ФОТО\image-0-02-0a-51ffae1644178264fddc9d0fdd50a87787176cc008adce710e23bee1c24e0f1f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022" y="123783"/>
            <a:ext cx="4625501" cy="261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ИНФОРМАЦИЯ ПО ВИДАМ СПОРТА\2021  2022 учебный год\1 -+ АРМРЕСТЛИНГ - республиканский турнир\ФОТО\image-0-02-0a-254d4baf02d64aec6603a246e65c53f5411582131b8543e826a036bdbd72f402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936" y="3009306"/>
            <a:ext cx="4911737" cy="277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ИНФОРМАЦИЯ ПО ВИДАМ СПОРТА\2021  2022 учебный год\1 -+ АРМРЕСТЛИНГ - республиканский турнир\ФОТО\image-0-02-0a-a96df99879cd8204f6f4b42a4936b1f829d0c65d99b440a3110605892d199e8f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16" y="3693395"/>
            <a:ext cx="4501007" cy="254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534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6765" y="1207008"/>
            <a:ext cx="4904232" cy="524256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Calibri"/>
                <a:ea typeface="Calibri"/>
                <a:cs typeface="Times New Roman"/>
              </a:rPr>
              <a:t/>
            </a:r>
            <a:br>
              <a:rPr lang="ru-RU" sz="16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3074" name="Picture 2" descr="D:\ИНФОРМАЦИЯ ПО ВИДАМ СПОРТА\2022  2023 учебный год\Стальной хват для презентации\Говин Людмила 3 курс 12 группа ЛФ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8" y="729538"/>
            <a:ext cx="4417374" cy="542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57344" y="3322321"/>
            <a:ext cx="42793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cap="all" dirty="0">
                <a:ln w="3175" cmpd="sng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cap="all" dirty="0" smtClean="0">
                <a:ln w="3175" cmpd="sng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3200" cap="all" dirty="0">
                <a:ln w="3175" cmpd="sng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Республиканская универсиада</a:t>
            </a:r>
            <a:br>
              <a:rPr lang="ru-RU" sz="3200" cap="all" dirty="0">
                <a:ln w="3175" cmpd="sng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cap="all" dirty="0">
                <a:ln w="3175" cmpd="sng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КМС по </a:t>
            </a:r>
            <a:r>
              <a:rPr lang="ru-RU" sz="3200" cap="all" dirty="0" err="1">
                <a:ln w="3175" cmpd="sng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армспорту</a:t>
            </a:r>
            <a:r>
              <a:rPr lang="ru-RU" sz="3200" cap="all" dirty="0">
                <a:ln w="3175" cmpd="sng">
                  <a:noFill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952" y="137104"/>
            <a:ext cx="51487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cap="all" dirty="0" err="1" smtClean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Говин</a:t>
            </a:r>
            <a:r>
              <a:rPr lang="ru-RU" sz="2400" cap="all" dirty="0" smtClean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cap="all" dirty="0">
                <a:ln w="3175" cmpd="sng">
                  <a:noFill/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Людмила Дмитриевна</a:t>
            </a:r>
            <a:r>
              <a:rPr lang="ru-RU" sz="1400" cap="all" dirty="0">
                <a:ln w="3175" cmpd="sng">
                  <a:noFill/>
                </a:ln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400" cap="all" dirty="0">
                <a:ln w="3175" cmpd="sng">
                  <a:noFill/>
                </a:ln>
                <a:solidFill>
                  <a:prstClr val="white"/>
                </a:solidFill>
                <a:latin typeface="Calibri"/>
                <a:ea typeface="Calibri"/>
                <a:cs typeface="Times New Roman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13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ИНФОРМАЦИЯ ПО ВИДАМ СПОРТА\2022  2023 учебный год\Стальной хват для презентации\2021 год. Вабищевич Никита Вячеслав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12" y="919767"/>
            <a:ext cx="6095295" cy="476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9523" y="5687569"/>
            <a:ext cx="86696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cap="all" dirty="0">
                <a:ln w="3175" cmpd="sng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cap="all" dirty="0" smtClean="0">
                <a:ln w="3175" cmpd="sng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800" cap="all" dirty="0">
                <a:ln w="3175" cmpd="sng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год Республиканская универсиада</a:t>
            </a:r>
            <a:br>
              <a:rPr lang="ru-RU" sz="2800" cap="all" dirty="0">
                <a:ln w="3175" cmpd="sng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all" dirty="0">
                <a:ln w="3175" cmpd="sng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КМС по </a:t>
            </a:r>
            <a:r>
              <a:rPr lang="ru-RU" sz="2800" cap="all" dirty="0" err="1">
                <a:ln w="3175" cmpd="sng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армспорту</a:t>
            </a:r>
            <a:r>
              <a:rPr lang="ru-RU" sz="2800" cap="all" dirty="0">
                <a:ln w="3175" cmpd="sng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32436" y="237432"/>
            <a:ext cx="5001049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Вабищевич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Никита Вячеславович</a:t>
            </a:r>
            <a:endParaRPr lang="ru-RU" sz="24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9041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192" y="177281"/>
            <a:ext cx="8159866" cy="1134438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200" dirty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ru-RU" sz="2200" dirty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ru-RU" sz="2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964" y="6340315"/>
            <a:ext cx="8220181" cy="376342"/>
          </a:xfrm>
        </p:spPr>
        <p:txBody>
          <a:bodyPr>
            <a:normAutofit fontScale="25000" lnSpcReduction="20000"/>
          </a:bodyPr>
          <a:lstStyle/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endParaRPr lang="ru-RU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ИНФОРМАЦИЯ ПО ВИДАМ СПОРТА\2022  2023 учебный год\1+АРМРЕСТЛИНГ РЕСПУБЛИКАНСКИЕ СОРЕВНОВАНИЯ\фото\image-0-02-05-0a0a96e1515b40d6eb08bd6c027f3d2a8d6c73d06ca66040a5a05c87db84bf89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64" y="499873"/>
            <a:ext cx="8757926" cy="584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241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78" y="4807299"/>
            <a:ext cx="8812404" cy="1524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/>
                <a:ea typeface="Times New Roman"/>
              </a:rPr>
              <a:t/>
            </a:r>
            <a:br>
              <a:rPr lang="ru-RU" sz="2400" dirty="0" smtClean="0">
                <a:latin typeface="Times New Roman"/>
                <a:ea typeface="Times New Roman"/>
              </a:rPr>
            </a:br>
            <a:endParaRPr lang="ru-RU" sz="2400" dirty="0"/>
          </a:p>
        </p:txBody>
      </p:sp>
      <p:pic>
        <p:nvPicPr>
          <p:cNvPr id="5123" name="Picture 3" descr="D:\ИНФОРМАЦИЯ ПО ВИДАМ СПОРТА\2022  2023 учебный год\1+АРМРЕСТЛИНГ РЕСПУБЛИКАНСКИЕ СОРЕВНОВАНИЯ\фото\image-0-02-0a-acbbeee2b0451a38412163389d15742b711d76cb00a5593dec60751807203e40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84" b="32510"/>
          <a:stretch/>
        </p:blipFill>
        <p:spPr bwMode="auto">
          <a:xfrm>
            <a:off x="4563673" y="264228"/>
            <a:ext cx="3040502" cy="222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ИНФОРМАЦИЯ ПО ВИДАМ СПОРТА\2022  2023 учебный год\1+АРМРЕСТЛИНГ РЕСПУБЛИКАНСКИЕ СОРЕВНОВАНИЯ\фото\image-0-02-0a-b9d34e52c1e0d1d2c2a130f1a706f8eab9f0ca514df3dfd85ebcf923c2f36739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7" b="35639"/>
          <a:stretch/>
        </p:blipFill>
        <p:spPr bwMode="auto">
          <a:xfrm>
            <a:off x="512715" y="3750655"/>
            <a:ext cx="4214681" cy="256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ИНФОРМАЦИЯ ПО ВИДАМ СПОРТА\2022  2023 учебный год\1+АРМРЕСТЛИНГ РЕСПУБЛИКАНСКИЕ СОРЕВНОВАНИЯ\фото\image-0-02-0a-b643e67e2ef338bea8a8a17a0329bd0c949235d9867a3bd51220cb837290f0ad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72" b="35200"/>
          <a:stretch/>
        </p:blipFill>
        <p:spPr bwMode="auto">
          <a:xfrm>
            <a:off x="5093156" y="2798981"/>
            <a:ext cx="3624840" cy="223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ИНФОРМАЦИЯ ПО ВИДАМ СПОРТА\2022  2023 учебный год\1+АРМРЕСТЛИНГ РЕСПУБЛИКАНСКИЕ СОРЕВНОВАНИЯ\фото\image-0-02-0a-a33fa00a47c768d397c0eafb6d9ff9d3fba7a203b1655b8b020f5ad822508d29-V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8" b="33976"/>
          <a:stretch/>
        </p:blipFill>
        <p:spPr bwMode="auto">
          <a:xfrm>
            <a:off x="137070" y="186400"/>
            <a:ext cx="4195906" cy="29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3651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639" y="4495800"/>
            <a:ext cx="8721213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D:\ИНФОРМАЦИЯ ПО ВИДАМ СПОРТА\2018  2019 учебный год\АРМСПОРТ   СТАЛЬНОЙ ХВАТ\2019.03.27.Армреслинг\на сайт\1 (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22" y="189271"/>
            <a:ext cx="6928055" cy="461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2111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D:\ИНФОРМАЦИЯ ПО ВИДАМ СПОРТА\2018  2019 учебный год\АРМСПОРТ   СТАЛЬНОЙ ХВАТ\2019.03.27.Армреслинг\на сайт\1 (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382" y="241708"/>
            <a:ext cx="4179942" cy="278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ИНФОРМАЦИЯ ПО ВИДАМ СПОРТА\2018  2019 учебный год\АРМСПОРТ   СТАЛЬНОЙ ХВАТ\2019.03.27.Армреслинг\на сайт\1 (30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8" y="241708"/>
            <a:ext cx="4215200" cy="281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D:\ИНФОРМАЦИЯ ПО ВИДАМ СПОРТА\2018  2019 учебный год\АРМСПОРТ   СТАЛЬНОЙ ХВАТ\2019.03.27.Армреслинг\на сайт\1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568" y="3166807"/>
            <a:ext cx="5035344" cy="335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92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ИНФОРМАЦИЯ ПО ВИДАМ СПОРТА\2022  2023 учебный год\Стальной хват для презентации\Презентация\DSC_43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17" y="187760"/>
            <a:ext cx="5635638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ИНФОРМАЦИЯ ПО ВИДАМ СПОРТА\2022  2023 учебный год\Стальной хват для презентации\Презентация\IMG_81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71" y="3539610"/>
            <a:ext cx="4660490" cy="310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9695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D:\ИНФОРМАЦИЯ ПО ВИДАМ СПОРТА\2018  2019 учебный год\АРМСПОРТ   СТАЛЬНОЙ ХВАТ\2019.03.27.Армреслинг\на сайт\1 (1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7" y="236955"/>
            <a:ext cx="3785419" cy="252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D:\ИНФОРМАЦИЯ ПО ВИДАМ СПОРТА\2018  2019 учебный год\АРМСПОРТ   СТАЛЬНОЙ ХВАТ\2019.03.27.Армреслинг\на сайт\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61" y="2838246"/>
            <a:ext cx="5732205" cy="382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5047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D:\ИНФОРМАЦИЯ ПО ВИДАМ СПОРТА\2018  2019 учебный год\АРМСПОРТ   СТАЛЬНОЙ ХВАТ\2019.03.27.Армреслинг\на сайт\1 (1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27" y="257116"/>
            <a:ext cx="4068341" cy="271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D:\ИНФОРМАЦИЯ ПО ВИДАМ СПОРТА\2018  2019 учебный год\АРМСПОРТ   СТАЛЬНОЙ ХВАТ\2019.03.27.Армреслинг\на сайт\1 (1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61" y="235973"/>
            <a:ext cx="4119717" cy="617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D:\ИНФОРМАЦИЯ ПО ВИДАМ СПОРТА\2018  2019 учебный год\АРМСПОРТ   СТАЛЬНОЙ ХВАТ\2019.03.27.Армреслинг\на сайт\1 (2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5" y="3610242"/>
            <a:ext cx="4090219" cy="284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2817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D:\ИНФОРМАЦИЯ ПО ВИДАМ СПОРТА\2018  2019 учебный год\АРМСПОРТ   СТАЛЬНОЙ ХВАТ\2019.03.27.Армреслинг\на сайт\1 (2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685" y="71284"/>
            <a:ext cx="5650707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D:\ИНФОРМАЦИЯ ПО ВИДАМ СПОРТА\2018  2019 учебный год\АРМСПОРТ   СТАЛЬНОЙ ХВАТ\2019.03.27.Армреслинг\на сайт\1 (2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54" y="3151545"/>
            <a:ext cx="5286837" cy="352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5380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D:\ИНФОРМАЦИЯ ПО ВИДАМ СПОРТА\2018  2019 учебный год\АРМСПОРТ   СТАЛЬНОЙ ХВАТ\2019.03.27.Армреслинг\на сайт\1 (1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68" y="196645"/>
            <a:ext cx="3944041" cy="59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D:\ИНФОРМАЦИЯ ПО ВИДАМ СПОРТА\2018  2019 учебный год\АРМСПОРТ   СТАЛЬНОЙ ХВАТ\2019.03.27.Армреслинг\на сайт\1 (1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014" y="196645"/>
            <a:ext cx="3942732" cy="591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3877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D:\ИНФОРМАЦИЯ ПО ВИДАМ СПОРТА\2018  2019 учебный год\АРМСПОРТ   СТАЛЬНОЙ ХВАТ\2019.03.27.Армреслинг\на сайт\1 (2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6" y="258097"/>
            <a:ext cx="3481478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D:\ИНФОРМАЦИЯ ПО ВИДАМ СПОРТА\2018  2019 учебный год\АРМСПОРТ   СТАЛЬНОЙ ХВАТ\2019.03.27.Армреслинг\на сайт\1 (2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755" y="3106994"/>
            <a:ext cx="5231988" cy="348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2317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 descr="D:\ИНФОРМАЦИЯ ПО ВИДАМ СПОРТА\2018  2019 учебный год\АРМСПОРТ   СТАЛЬНОЙ ХВАТ\2019.03.27.Армреслинг\на сайт\1 (2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7" y="118806"/>
            <a:ext cx="4503174" cy="300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D:\ИНФОРМАЦИЯ ПО ВИДАМ СПОРТА\2018  2019 учебный год\АРМСПОРТ   СТАЛЬНОЙ ХВАТ\2019.03.27.Армреслинг\на сайт\1 (2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11" y="2996380"/>
            <a:ext cx="5417572" cy="361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9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D:\ИНФОРМАЦИЯ ПО ВИДАМ СПОРТА\2019  2020 учебный год\+ АРМРЕСТЛИНГ   ТИТАН\Армспорт ТИТАН\Photo\Морозик\DSCN24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3" y="120445"/>
            <a:ext cx="5022850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D:\ИНФОРМАЦИЯ ПО ВИДАМ СПОРТА\2019  2020 учебный год\+ АРМРЕСТЛИНГ   ТИТАН\Армспорт ТИТАН\Photo\Морозик\DSCN24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046" y="3128719"/>
            <a:ext cx="4683022" cy="351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6698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3" name="Picture 3" descr="D:\ИНФОРМАЦИЯ ПО ВИДАМ СПОРТА\2019  2020 учебный год\+ АРМРЕСТЛИНГ   ТИТАН\Армспорт ТИТАН\Photo\DSCN24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4" y="444700"/>
            <a:ext cx="8107680" cy="608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5008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D:\ИНФОРМАЦИЯ ПО ВИДАМ СПОРТА\2019  2020 учебный год\+ АРМРЕСТЛИНГ   ТИТАН\ФОТО\DSCN97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" y="630936"/>
            <a:ext cx="7936991" cy="595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1509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D:\ИНФОРМАЦИЯ ПО ВИДАМ СПОРТА\2018  2019 учебный год\АРМСПОРТ   СТАЛЬНОЙ ХВАТ\2019.03.27.Армреслинг\на сайт\DSC_2391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62" y="533400"/>
            <a:ext cx="8550378" cy="570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009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D:\ИНФОРМАЦИЯ ПО ВИДАМ СПОРТА\2022  2023 учебный год\Стальной хват для презентации\Презентация\IMG_8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7" y="668593"/>
            <a:ext cx="8573727" cy="571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9096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D:\ИНФОРМАЦИЯ ПО ВИДАМ СПОРТА\2020  2021 учебный год\2 + АРМРЕСТЛИНГ РУ 2021\САЙТ\ЛУЧШИЕ\Говин Людмила\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" r="11792"/>
          <a:stretch/>
        </p:blipFill>
        <p:spPr bwMode="auto">
          <a:xfrm>
            <a:off x="621792" y="1121664"/>
            <a:ext cx="7869200" cy="525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3249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3" name="Picture 3" descr="D:\ИНФОРМАЦИЯ ПО ВИДАМ СПОРТА\2020  2021 учебный год\2 + АРМРЕСТЛИНГ РУ 2021\САЙТ\ЛУЧШИЕ\НА САЙТ\2021 год. Вабищевич Никита Вячеславович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8"/>
          <a:stretch/>
        </p:blipFill>
        <p:spPr bwMode="auto">
          <a:xfrm>
            <a:off x="4035553" y="2306199"/>
            <a:ext cx="4669535" cy="394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D:\ИНФОРМАЦИЯ ПО ВИДАМ СПОРТА\2020  2021 учебный год\2 + АРМРЕСТЛИНГ РУ 2021\САЙТ\ЛУЧШИЕ\Говин Людмила\1 (17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6" r="9364"/>
          <a:stretch/>
        </p:blipFill>
        <p:spPr bwMode="auto">
          <a:xfrm>
            <a:off x="134112" y="146304"/>
            <a:ext cx="3998976" cy="419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8991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D:\ИНФОРМАЦИЯ ПО ВИДАМ СПОРТА\2020  2021 учебный год\2 + АРМРЕСТЛИНГ РУ 2021\САЙТ\ЛУЧШИЕ\В историю\1 (2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8" y="435863"/>
            <a:ext cx="8095488" cy="607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4035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648" y="5352288"/>
            <a:ext cx="8400288" cy="120700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/>
                <a:ea typeface="Times New Roman"/>
              </a:rPr>
              <a:t>2022 Год Республиканские  </a:t>
            </a:r>
            <a:r>
              <a:rPr lang="ru-RU" sz="2400" b="1" dirty="0">
                <a:latin typeface="Times New Roman"/>
                <a:ea typeface="Times New Roman"/>
              </a:rPr>
              <a:t>соревнования на призы ОО "Белорусская федерация армрестлинга</a:t>
            </a:r>
            <a:endParaRPr lang="ru-RU" sz="2400" dirty="0"/>
          </a:p>
        </p:txBody>
      </p:sp>
      <p:pic>
        <p:nvPicPr>
          <p:cNvPr id="5122" name="Picture 2" descr="D:\ИНФОРМАЦИЯ ПО ВИДАМ СПОРТА\2022  2023 учебный год\Стальной хват для презентации\DSCN95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194" y="237432"/>
            <a:ext cx="3915660" cy="524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2752" y="237432"/>
            <a:ext cx="7400544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err="1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Морозик</a:t>
            </a:r>
            <a:r>
              <a:rPr lang="ru-RU" sz="32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Адам Александрович</a:t>
            </a:r>
            <a:endParaRPr lang="ru-RU" sz="32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1648" y="4230312"/>
            <a:ext cx="8729471" cy="103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«МАСТЕР СПОРТА РЕСПУБЛИКИ БЕЛАРУСЬ»        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 ПО АРМРЕСТЛИНГУ</a:t>
            </a:r>
          </a:p>
        </p:txBody>
      </p:sp>
    </p:spTree>
    <p:extLst>
      <p:ext uri="{BB962C8B-B14F-4D97-AF65-F5344CB8AC3E}">
        <p14:creationId xmlns:p14="http://schemas.microsoft.com/office/powerpoint/2010/main" val="32888465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D:\ИНФОРМАЦИЯ ПО ВИДАМ СПОРТА\2022  2023 учебный год\2 + 02 АРМРЕСТЛИНГ первенство  ЯНКИ\ФОТО\НА САЙТ\DSCN81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2" y="235162"/>
            <a:ext cx="7339584" cy="662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5859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8914" name="Picture 2" descr="D:\ИНФОРМАЦИЯ ПО ВИДАМ СПОРТА\2022  2023 учебный год\2 + 02 АРМРЕСТЛИНГ первенство  ЯНКИ\ФОТО\НА САЙТ\image-0-02-05-3e57fa97a12debb94a8d4e618d2622c717ccaa5f46bcac80191b9ae5cec43cfa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" y="317600"/>
            <a:ext cx="3457364" cy="30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D:\ИНФОРМАЦИЯ ПО ВИДАМ СПОРТА\2022  2023 учебный год\2 + 02 АРМРЕСТЛИНГ первенство  ЯНКИ\ФОТО\НА САЙТ\image-0-02-05-6d44e93d2dda95ab9e801098a74833f5d2b6dba5aef77ed83dd0baa47765c6e0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188" y="341376"/>
            <a:ext cx="420413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D:\ИНФОРМАЦИЯ ПО ВИДАМ СПОРТА\2022  2023 учебный год\2 + 02 АРМРЕСТЛИНГ первенство  ЯНКИ\ФОТО\НА САЙТ\image-0-02-05-9ec366e854f4d795b33c96cfbddd4cc0c92953040c64a6c2dc70dbc4d622db49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2" y="3535680"/>
            <a:ext cx="3981620" cy="299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D:\ИНФОРМАЦИЯ ПО ВИДАМ СПОРТА\2022  2023 учебный год\2 + 02 АРМРЕСТЛИНГ первенство  ЯНКИ\ФОТО\НА САЙТ\image-0-02-05-c4858f1dc757fd60e209f72ffba2fd612004a0dd8b9f9ae40fc95b6a8a71f103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631" y="3535680"/>
            <a:ext cx="3912622" cy="299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1677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38" name="Picture 2" descr="D:\ИНФОРМАЦИЯ ПО ВИДАМ СПОРТА\2022  2023 учебный год\2 + 02 АРМРЕСТЛИНГ первенство  ЯНКИ\ФОТО\НА САЙТ\image-0-02-05-85b3802b749bb241a54467249f4200d78a95a8f5223c9aa28d53d85ee8555298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897" y="109304"/>
            <a:ext cx="3941514" cy="302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D:\ИНФОРМАЦИЯ ПО ВИДАМ СПОРТА\2022  2023 учебный год\2 + 02 АРМРЕСТЛИНГ первенство  ЯНКИ\ФОТО\НА САЙТ\image-0-02-05-e6a0f287ffa5b20636b847e32d7a7ac15be08be7bc642e0e791785c2d06c2847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3322603"/>
            <a:ext cx="4011168" cy="307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D:\ИНФОРМАЦИЯ ПО ВИДАМ СПОРТА\2022  2023 учебный год\2 + 02 АРМРЕСТЛИНГ первенство  ЯНКИ\ФОТО\НА САЙТ\image-0-02-05-ef9df6e2d154a51e4c18db9cba3e7910db9a86ba0bde942dbf7a5e00208854a6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072" y="3322603"/>
            <a:ext cx="4390928" cy="30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9920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D:\ИНФОРМАЦИЯ ПО ВИДАМ СПОРТА\2022  2023 учебный год\2 + 02 АРМРЕСТЛИНГ первенство  ЯНКИ\ФОТО\НА САЙТ\image-0-02-05-9242281ba598ce01370351598a6983e7fe70b238ba8a4bad5a673915cf99dfdd-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25" y="509016"/>
            <a:ext cx="7892025" cy="458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0394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" y="0"/>
            <a:ext cx="8856107" cy="66446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070430">
            <a:off x="1257299" y="2424602"/>
            <a:ext cx="6554867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Спасибо ВСЕМ ЗА УЧАСТИЕ В СОРЕВНОВАНИЯХ!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6203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ИНФОРМАЦИЯ ПО ВИДАМ СПОРТА\2022  2023 учебный год\Стальной хват для презентации\Презентация\IMG_81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23" y="513734"/>
            <a:ext cx="3987800" cy="598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ИНФОРМАЦИЯ ПО ВИДАМ СПОРТА\2022  2023 учебный год\Стальной хват для презентации\Презентация\IMG_82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947" y="471949"/>
            <a:ext cx="4015657" cy="602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750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D:\ИНФОРМАЦИЯ ПО ВИДАМ СПОРТА\2022  2023 учебный год\Стальной хват для презентации\Презентация\DSC_43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11" y="159774"/>
            <a:ext cx="5354986" cy="37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ИНФОРМАЦИЯ ПО ВИДАМ СПОРТА\2022  2023 учебный год\Стальной хват для презентации\Презентация\DSC_43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368" y="150954"/>
            <a:ext cx="2592848" cy="173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ИНФОРМАЦИЯ ПО ВИДАМ СПОРТА\2022  2023 учебный год\Стальной хват для презентации\Презентация\DSC_43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228" y="2841522"/>
            <a:ext cx="4677772" cy="312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ИНФОРМАЦИЯ ПО ВИДАМ СПОРТА\2022  2023 учебный год\Стальной хват для презентации\Презентация\DSC_43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3" y="3984476"/>
            <a:ext cx="3949700" cy="264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292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ИНФОРМАЦИЯ ПО ВИДАМ СПОРТА\2022  2023 учебный год\Стальной хват для презентации\Презентация\DSC_43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28" y="598975"/>
            <a:ext cx="8386918" cy="560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767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528" y="5364480"/>
            <a:ext cx="8497824" cy="1292352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год  Республиканская универсиада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КМС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армспорту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ИНФОРМАЦИЯ ПО ВИДАМ СПОРТА\2022  2023 учебный год\Стальной хват для презентации\DSCN950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r="18105"/>
          <a:stretch/>
        </p:blipFill>
        <p:spPr bwMode="auto">
          <a:xfrm>
            <a:off x="4718304" y="605477"/>
            <a:ext cx="3913631" cy="488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ИНФОРМАЦИЯ ПО ВИДАМ СПОРТА\2022  2023 учебный год\Стальной хват для презентации\DSCN95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78" y="657164"/>
            <a:ext cx="3616634" cy="484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286" y="213866"/>
            <a:ext cx="4611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382" y="111632"/>
            <a:ext cx="4318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solidFill>
                  <a:srgbClr val="FF0000"/>
                </a:solidFill>
                <a:latin typeface="Times New Roman"/>
                <a:ea typeface="Calibri"/>
              </a:rPr>
              <a:t>Морозик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Calibri"/>
              </a:rPr>
              <a:t> Адам Александрович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39808" y="137104"/>
            <a:ext cx="4446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solidFill>
                  <a:srgbClr val="FF0000"/>
                </a:solidFill>
                <a:latin typeface="Times New Roman"/>
                <a:ea typeface="Calibri"/>
              </a:rPr>
              <a:t>Нечай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Calibri"/>
              </a:rPr>
              <a:t> Дмитрий Владимирович </a:t>
            </a:r>
            <a:r>
              <a:rPr lang="ru-RU" sz="2400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597258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2623</TotalTime>
  <Words>91</Words>
  <Application>Microsoft Office PowerPoint</Application>
  <PresentationFormat>Экран (4:3)</PresentationFormat>
  <Paragraphs>32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Сектор</vt:lpstr>
      <vt:lpstr>                                                                               Развитие армрестлинга  в ГрГМУ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2018 год  Республиканская универсиада  КМСы по армспорту </vt:lpstr>
      <vt:lpstr> 2018 год Республиканская универсиада  I разряд по армспорту </vt:lpstr>
      <vt:lpstr>2017 год</vt:lpstr>
      <vt:lpstr>Презентация PowerPoint</vt:lpstr>
      <vt:lpstr>2018 год</vt:lpstr>
      <vt:lpstr>             2018 год</vt:lpstr>
      <vt:lpstr>     2018 ГОД</vt:lpstr>
      <vt:lpstr>                           2018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 </vt:lpstr>
      <vt:lpstr>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2022 Год Республиканские  соревнования на призы ОО "Белорусская федерация армрестлинга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ВСЕМ ЗА УЧАСТИЕ В СОРЕВНОВАНИЯХ!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Алексеевна</dc:creator>
  <cp:lastModifiedBy>Admin</cp:lastModifiedBy>
  <cp:revision>415</cp:revision>
  <dcterms:created xsi:type="dcterms:W3CDTF">2017-10-30T19:55:16Z</dcterms:created>
  <dcterms:modified xsi:type="dcterms:W3CDTF">2023-03-22T09:54:47Z</dcterms:modified>
</cp:coreProperties>
</file>