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sldIdLst>
    <p:sldId id="318" r:id="rId2"/>
    <p:sldId id="320" r:id="rId3"/>
    <p:sldId id="333" r:id="rId4"/>
    <p:sldId id="334" r:id="rId5"/>
    <p:sldId id="335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36" r:id="rId14"/>
    <p:sldId id="337" r:id="rId15"/>
    <p:sldId id="328" r:id="rId16"/>
    <p:sldId id="338" r:id="rId17"/>
    <p:sldId id="347" r:id="rId18"/>
    <p:sldId id="329" r:id="rId19"/>
    <p:sldId id="348" r:id="rId20"/>
    <p:sldId id="339" r:id="rId21"/>
    <p:sldId id="358" r:id="rId22"/>
    <p:sldId id="330" r:id="rId23"/>
    <p:sldId id="331" r:id="rId24"/>
    <p:sldId id="332" r:id="rId25"/>
    <p:sldId id="349" r:id="rId26"/>
    <p:sldId id="354" r:id="rId27"/>
    <p:sldId id="355" r:id="rId28"/>
    <p:sldId id="356" r:id="rId29"/>
    <p:sldId id="357" r:id="rId30"/>
    <p:sldId id="344" r:id="rId31"/>
    <p:sldId id="346" r:id="rId32"/>
    <p:sldId id="350" r:id="rId33"/>
    <p:sldId id="351" r:id="rId34"/>
    <p:sldId id="352" r:id="rId35"/>
    <p:sldId id="353" r:id="rId36"/>
    <p:sldId id="345" r:id="rId37"/>
    <p:sldId id="341" r:id="rId38"/>
    <p:sldId id="317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8" autoAdjust="0"/>
    <p:restoredTop sz="94660"/>
  </p:normalViewPr>
  <p:slideViewPr>
    <p:cSldViewPr snapToGrid="0">
      <p:cViewPr>
        <p:scale>
          <a:sx n="95" d="100"/>
          <a:sy n="95" d="100"/>
        </p:scale>
        <p:origin x="-468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95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21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24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4184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32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398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887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239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87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68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29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91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93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44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37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13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96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F3022BB-74C0-4351-97A9-25D24349A0F4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150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6129" y="-512466"/>
            <a:ext cx="13651445" cy="767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399" y="533400"/>
            <a:ext cx="8339295" cy="481232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Презентация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спортивного клуба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«Медик» за </a:t>
            </a:r>
            <a:r>
              <a:rPr lang="en-US" dirty="0" smtClean="0">
                <a:solidFill>
                  <a:srgbClr val="FF0000"/>
                </a:solidFill>
              </a:rPr>
              <a:t>I </a:t>
            </a:r>
            <a:r>
              <a:rPr lang="ru-RU" dirty="0" smtClean="0">
                <a:solidFill>
                  <a:srgbClr val="FF0000"/>
                </a:solidFill>
              </a:rPr>
              <a:t>семестр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2021–2022 учебного года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635062"/>
            <a:ext cx="4954250" cy="1122272"/>
          </a:xfrm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278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r="5466" b="22569"/>
          <a:stretch/>
        </p:blipFill>
        <p:spPr>
          <a:xfrm>
            <a:off x="322931" y="1383909"/>
            <a:ext cx="5113638" cy="335574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467" y="136722"/>
            <a:ext cx="8560676" cy="1524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Матчевая встреча по волейболу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женскими сборными командами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общежития №4 и №5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9157" y="5581826"/>
            <a:ext cx="7788165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ИНФОРМАЦИЯ ПО ВИДАМ СПОРТА\2021  2022 учебный год\1 -+ Матчевые встречи по волейболу\1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/>
          <a:stretch/>
        </p:blipFill>
        <p:spPr bwMode="auto">
          <a:xfrm>
            <a:off x="5581593" y="1426864"/>
            <a:ext cx="3337154" cy="209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ИНФОРМАЦИЯ ПО ВИДАМ СПОРТА\2021  2022 учебный год\1 - +ОБЩЕЖИТИЯ первенства\1 -+ Матчевые встречи по волейболу\1 (9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17623" r="4967"/>
          <a:stretch/>
        </p:blipFill>
        <p:spPr bwMode="auto">
          <a:xfrm>
            <a:off x="4588741" y="3771844"/>
            <a:ext cx="3577213" cy="258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ИНФОРМАЦИЯ ПО ВИДАМ СПОРТА\2021  2022 учебный год\1 - +ОБЩЕЖИТИЯ первенства\1 -+ Матчевые встречи по волейболу\1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21" y="4625039"/>
            <a:ext cx="2974312" cy="220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177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59" y="102939"/>
            <a:ext cx="8749861" cy="1163154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Матчевая встреча по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мини-футболу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мужскими сборными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командами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общежития №4 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7" y="1170492"/>
            <a:ext cx="3828422" cy="287370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19027" r="7338"/>
          <a:stretch/>
        </p:blipFill>
        <p:spPr>
          <a:xfrm>
            <a:off x="4352147" y="1185705"/>
            <a:ext cx="4219098" cy="2883877"/>
          </a:xfrm>
        </p:spPr>
      </p:pic>
      <p:sp>
        <p:nvSpPr>
          <p:cNvPr id="8" name="Прямоугольник 7"/>
          <p:cNvSpPr/>
          <p:nvPr/>
        </p:nvSpPr>
        <p:spPr>
          <a:xfrm>
            <a:off x="5407573" y="4938025"/>
            <a:ext cx="345264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D:\ИНФОРМАЦИЯ ПО ВИДАМ СПОРТА\2021  2022 учебный год\1 -+ Матчевая встреча по мини-футболу\image-0-02-05-30f2b213bfcac5a0ee3e29ffd5e79b5589cd8b510e8ca9cf56c0158ea8bcbeaa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8"/>
          <a:stretch/>
        </p:blipFill>
        <p:spPr bwMode="auto">
          <a:xfrm>
            <a:off x="389779" y="4219486"/>
            <a:ext cx="3820480" cy="23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ИНФОРМАЦИЯ ПО ВИДАМ СПОРТА\2021  2022 учебный год\1 - +ОБЩЕЖИТИЯ первенства\1 -+ Матчевая встреча по мини-футболу\image-0-02-05-c6ea207900eb576d8fdde9d326578f27acf215a94638fcee1e305ff16daa0185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 bwMode="auto">
          <a:xfrm>
            <a:off x="4903594" y="4219486"/>
            <a:ext cx="3315955" cy="23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402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186" y="157655"/>
            <a:ext cx="8655270" cy="119818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товарищеский турнир по мини-футболу, посвященный празднованию Дня Нейтралитета Туркменистана.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ИНФОРМАЦИЯ ПО ВИДАМ СПОРТА\2021  2022 учебный год\1 -+ МИНИ-ФУТБОЛ  ТУРКМЕНИСТАН\1632743765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55" y="3177373"/>
            <a:ext cx="3431408" cy="274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ИНФОРМАЦИЯ ПО ВИДАМ СПОРТА\2021  2022 учебный год\1 -+ МИНИ-ФУТБОЛ  ТУРКМЕНИСТАН\16327436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6" y="3919011"/>
            <a:ext cx="3481649" cy="278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ИНФОРМАЦИЯ ПО ВИДАМ СПОРТА\2021  2022 учебный год\1 -+ МИНИ-ФУТБОЛ  ТУРКМЕНИСТАН\16327439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88" y="980970"/>
            <a:ext cx="3923567" cy="313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ИНФОРМАЦИЯ ПО ВИДАМ СПОРТА\2021  2022 учебный год\1 -+ МИНИ-ФУТБОЛ  ТУРКМЕНИСТАН\1632743913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68" y="980970"/>
            <a:ext cx="2617490" cy="209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19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870" y="205154"/>
            <a:ext cx="8661679" cy="1251857"/>
          </a:xfrm>
        </p:spPr>
        <p:txBody>
          <a:bodyPr>
            <a:normAutofit fontScale="90000"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матчевая встреча </a:t>
            </a:r>
            <a:r>
              <a:rPr lang="ru-RU" sz="2200" dirty="0">
                <a:solidFill>
                  <a:srgbClr val="FF0000"/>
                </a:solidFill>
                <a:latin typeface="Times New Roman"/>
                <a:ea typeface="Times New Roman"/>
              </a:rPr>
              <a:t>УО «</a:t>
            </a:r>
            <a:r>
              <a:rPr lang="ru-RU" sz="22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ГрГМУ</a:t>
            </a: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» И </a:t>
            </a:r>
            <a:r>
              <a:rPr lang="ru-RU" sz="2200" kern="1800" dirty="0">
                <a:solidFill>
                  <a:srgbClr val="FF0000"/>
                </a:solidFill>
                <a:latin typeface="Times New Roman"/>
                <a:ea typeface="Calibri"/>
              </a:rPr>
              <a:t>УСУ Гродненская областная СДЮШОР имени Александра </a:t>
            </a:r>
            <a:r>
              <a:rPr lang="ru-RU" sz="2200" kern="1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Сапеги</a:t>
            </a: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200" dirty="0">
                <a:latin typeface="Times New Roman"/>
                <a:ea typeface="Calibri"/>
              </a:rPr>
              <a:t/>
            </a:r>
            <a:br>
              <a:rPr lang="ru-RU" sz="2200" dirty="0">
                <a:latin typeface="Times New Roman"/>
                <a:ea typeface="Calibri"/>
              </a:rPr>
            </a:b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200" dirty="0">
                <a:solidFill>
                  <a:srgbClr val="FF0000"/>
                </a:solidFill>
                <a:latin typeface="Times New Roman"/>
                <a:ea typeface="Times New Roman"/>
              </a:rPr>
              <a:t>по волейболу, приуроченного к республиканскому комплексному </a:t>
            </a: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спортивно - массовому </a:t>
            </a:r>
            <a:r>
              <a:rPr lang="ru-RU" sz="2200" dirty="0">
                <a:solidFill>
                  <a:srgbClr val="FF0000"/>
                </a:solidFill>
                <a:latin typeface="Times New Roman"/>
                <a:ea typeface="Times New Roman"/>
              </a:rPr>
              <a:t>мероприятию «Неделя спорта и здоровья» </a:t>
            </a:r>
            <a:r>
              <a:rPr lang="ru-RU" sz="3600" dirty="0">
                <a:latin typeface="Times New Roman"/>
                <a:ea typeface="Calibri"/>
              </a:rPr>
              <a:t/>
            </a:r>
            <a:br>
              <a:rPr lang="ru-RU" sz="3600" dirty="0"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9218" name="Picture 2" descr="D:\ИНФОРМАЦИЯ ПО ВИДАМ СПОРТА\2021  2022 учебный год\1 -+ НЕДЕЛЯ СПОРТА И ЗДОРОВЬЯ 6-11.09\+ Матч встреча Волейбол\ФОТО\1 (1).jpg"/>
          <p:cNvPicPr>
            <a:picLocks noGrp="1" noChangeAspect="1" noChangeArrowheads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7" b="17956"/>
          <a:stretch/>
        </p:blipFill>
        <p:spPr bwMode="auto">
          <a:xfrm>
            <a:off x="422867" y="1979525"/>
            <a:ext cx="3949700" cy="220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ИНФОРМАЦИЯ ПО ВИДАМ СПОРТА\2021  2022 учебный год\1 -+ НЕДЕЛЯ СПОРТА И ЗДОРОВЬЯ 6-11.09\+ Матч встреча Волейбол\ФОТО\1 (4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164" y="2391703"/>
            <a:ext cx="4641502" cy="34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ИНФОРМАЦИЯ ПО ВИДАМ СПОРТА\2021  2022 учебный год\1 -+ НЕДЕЛЯ СПОРТА И ЗДОРОВЬЯ 6-11.09\+ Матч встреча Волейбол\ФОТО\1 (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2" b="19357"/>
          <a:stretch/>
        </p:blipFill>
        <p:spPr bwMode="auto">
          <a:xfrm>
            <a:off x="413083" y="4431322"/>
            <a:ext cx="3964644" cy="193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473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984" y="231111"/>
            <a:ext cx="8591340" cy="1678075"/>
          </a:xfrm>
        </p:spPr>
        <p:txBody>
          <a:bodyPr>
            <a:normAutofit fontScale="90000"/>
          </a:bodyPr>
          <a:lstStyle/>
          <a:p>
            <a:pPr indent="449580" algn="ctr">
              <a:spcAft>
                <a:spcPts val="0"/>
              </a:spcAft>
            </a:pPr>
            <a:r>
              <a:rPr lang="ru-RU" sz="20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матчевая встреча </a:t>
            </a:r>
            <a:r>
              <a:rPr lang="ru-RU" sz="20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между сборными командами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sz="20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УО «</a:t>
            </a:r>
            <a:r>
              <a:rPr lang="ru-RU" sz="20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>ГРГМУ</a:t>
            </a:r>
            <a:r>
              <a:rPr lang="ru-RU" sz="20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» и УО « </a:t>
            </a:r>
            <a:r>
              <a:rPr lang="ru-RU" sz="2000" kern="1800" spc="-75" dirty="0" err="1">
                <a:solidFill>
                  <a:srgbClr val="FF0000"/>
                </a:solidFill>
                <a:latin typeface="Times New Roman"/>
                <a:ea typeface="Times New Roman"/>
              </a:rPr>
              <a:t>ГрГУ</a:t>
            </a:r>
            <a:r>
              <a:rPr lang="ru-RU" sz="20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 им. Я. Купалы»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по мини-футболу,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приуроченной к республиканскому комплексному спортивно-массовому мероприятию «Неделя спорта и здоровья» </a:t>
            </a:r>
            <a:r>
              <a:rPr lang="ru-RU" sz="3600" dirty="0">
                <a:latin typeface="Times New Roman"/>
                <a:ea typeface="Calibri"/>
              </a:rPr>
              <a:t/>
            </a:r>
            <a:br>
              <a:rPr lang="ru-RU" sz="3600" dirty="0">
                <a:latin typeface="Times New Roman"/>
                <a:ea typeface="Calibri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0919" y="5160342"/>
            <a:ext cx="4300694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:\ИНФОРМАЦИЯ ПО ВИДАМ СПОРТА\2021  2022 учебный год\1 -+ НЕДЕЛЯ СПОРТА И ЗДОРОВЬЯ 6-11.09\+ Матчевая встреча мини с ГрГУ\фото\САЙТ\1 (10).JPG"/>
          <p:cNvPicPr>
            <a:picLocks noGrp="1" noChangeAspect="1" noChangeArrowheads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8" b="19991"/>
          <a:stretch/>
        </p:blipFill>
        <p:spPr bwMode="auto">
          <a:xfrm>
            <a:off x="269969" y="1517302"/>
            <a:ext cx="4482448" cy="245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ИНФОРМАЦИЯ ПО ВИДАМ СПОРТА\2021  2022 учебный год\1 -+ НЕДЕЛЯ СПОРТА И ЗДОРОВЬЯ 6-11.09\+ Матчевая встреча мини с ГрГУ\фото\САЙТ\1 (37)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4" t="2353" r="3374" b="31523"/>
          <a:stretch/>
        </p:blipFill>
        <p:spPr bwMode="auto">
          <a:xfrm>
            <a:off x="643984" y="4531357"/>
            <a:ext cx="3676807" cy="18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ИНФОРМАЦИЯ ПО ВИДАМ СПОРТА\2021  2022 учебный год\1 -+ НЕДЕЛЯ СПОРТА И ЗДОРОВЬЯ 6-11.09\+ Матчевая встреча мини с ГрГУ\фото\САЙТ\1 (7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6"/>
          <a:stretch/>
        </p:blipFill>
        <p:spPr bwMode="auto">
          <a:xfrm>
            <a:off x="5094515" y="1744341"/>
            <a:ext cx="3758962" cy="200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ИНФОРМАЦИЯ ПО ВИДАМ СПОРТА\2021  2022 учебный год\1 -+ НЕДЕЛЯ СПОРТА И ЗДОРОВЬЯ 6-11.09\+ Матчевая встреча мини с ГрГУ\фото\1 (3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0"/>
          <a:stretch/>
        </p:blipFill>
        <p:spPr bwMode="auto">
          <a:xfrm>
            <a:off x="4615687" y="4192377"/>
            <a:ext cx="4448806" cy="25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302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2894" r="9813" b="20256"/>
          <a:stretch/>
        </p:blipFill>
        <p:spPr>
          <a:xfrm>
            <a:off x="763675" y="4005917"/>
            <a:ext cx="2759312" cy="193394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16960" r="24824" b="19149"/>
          <a:stretch/>
        </p:blipFill>
        <p:spPr>
          <a:xfrm>
            <a:off x="4451247" y="1313955"/>
            <a:ext cx="4319751" cy="296211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7665" y="0"/>
            <a:ext cx="8894380" cy="148195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УО «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ГрГМУ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 МИНИ-ФУТБОЛУ, ПРИУРОЧЕННОЕ К РЕСПУБЛИКАНСКОМУ КОМПЛЕКСНОМУ СПОРТИВНО-МАССОВОМУ МЕРОПРИЯТИЮ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«НЕДЕЛЯ СПОРТА И ЗДОРОВЬЯ»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5425" y="5381405"/>
            <a:ext cx="548640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:\ИНФОРМАЦИЯ ПО ВИДАМ СПОРТА\2021  2022 учебный год\1 -+ НЕДЕЛЯ СПОРТА И ЗДОРОВЬЯ 6-11.09\+ Первенство по мини-футболу\ФОТО\НА САЙТ\1 (6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135" y="3979059"/>
            <a:ext cx="2101188" cy="280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ИНФОРМАЦИЯ ПО ВИДАМ СПОРТА\2021  2022 учебный год\1 -+ НЕДЕЛЯ СПОРТА И ЗДОРОВЬЯ 6-11.09\+ Первенство по мини-футболу\ФОТО\НА САЙТ\1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71" y="1336430"/>
            <a:ext cx="3246093" cy="243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ИНФОРМАЦИЯ ПО ВИДАМ СПОРТА\2021  2022 учебный год\1 -+ НЕДЕЛЯ СПОРТА И ЗДОРОВЬЯ 6-11.09\+ Первенство по мини-футболу\ФОТО\НА САЙТ\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94" y="3979059"/>
            <a:ext cx="3009623" cy="225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83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65" y="285541"/>
            <a:ext cx="8469923" cy="1101132"/>
          </a:xfrm>
        </p:spPr>
        <p:txBody>
          <a:bodyPr>
            <a:normAutofit fontScale="90000"/>
          </a:bodyPr>
          <a:lstStyle/>
          <a:p>
            <a:pPr indent="449580" algn="ctr">
              <a:spcAft>
                <a:spcPts val="0"/>
              </a:spcAft>
            </a:pPr>
            <a:r>
              <a:rPr lang="ru-RU" sz="18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8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18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матчевая встреча </a:t>
            </a:r>
            <a:r>
              <a:rPr lang="ru-RU" sz="18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между женскими сборными </a:t>
            </a:r>
            <a:r>
              <a:rPr lang="ru-RU" sz="18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командами УО </a:t>
            </a:r>
            <a:r>
              <a:rPr lang="ru-RU" sz="18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«</a:t>
            </a:r>
            <a:r>
              <a:rPr lang="ru-RU" sz="1800" kern="1800" spc="-75" dirty="0" err="1">
                <a:solidFill>
                  <a:srgbClr val="FF0000"/>
                </a:solidFill>
                <a:latin typeface="Times New Roman"/>
                <a:ea typeface="Times New Roman"/>
              </a:rPr>
              <a:t>ГрГМУ</a:t>
            </a:r>
            <a:r>
              <a:rPr lang="ru-RU" sz="18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» и УО « </a:t>
            </a:r>
            <a:r>
              <a:rPr lang="ru-RU" sz="1800" kern="1800" spc="-75" dirty="0" err="1">
                <a:solidFill>
                  <a:srgbClr val="FF0000"/>
                </a:solidFill>
                <a:latin typeface="Times New Roman"/>
                <a:ea typeface="Times New Roman"/>
              </a:rPr>
              <a:t>ГрГУ</a:t>
            </a:r>
            <a:r>
              <a:rPr lang="ru-RU" sz="18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 им. Я. Купалы» </a:t>
            </a:r>
            <a: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  <a:t>по мини-футболу</a:t>
            </a: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, приуроченной </a:t>
            </a:r>
            <a: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  <a:t>к республиканскому комплексному спортивно-массовому мероприятию </a:t>
            </a: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«</a:t>
            </a:r>
            <a: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  <a:t>Неделя спорта и здоровья» </a:t>
            </a:r>
            <a:r>
              <a:rPr lang="ru-RU" sz="3600" dirty="0">
                <a:latin typeface="Times New Roman"/>
                <a:ea typeface="Calibri"/>
              </a:rPr>
              <a:t/>
            </a:r>
            <a:br>
              <a:rPr lang="ru-RU" sz="3600" dirty="0"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11266" name="Picture 2" descr="D:\ИНФОРМАЦИЯ ПО ВИДАМ СПОРТА\2021  2022 учебный год\1 -+ НЕДЕЛЯ СПОРТА И ЗДОРОВЬЯ 6-11.09\+Матчевая встреча мини жен с ГрГУ\ФОТО\САЙТ\1 (1)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3" y="1217185"/>
            <a:ext cx="39497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ИНФОРМАЦИЯ ПО ВИДАМ СПОРТА\2021  2022 учебный год\1 -+ НЕДЕЛЯ СПОРТА И ЗДОРОВЬЯ 6-11.09\+Матчевая встреча мини жен с ГрГУ\ФОТО\САЙТ\1 (2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29" y="1224332"/>
            <a:ext cx="3948112" cy="29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8022" y="5123656"/>
            <a:ext cx="4572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:\ИНФОРМАЦИЯ ПО ВИДАМ СПОРТА\2021  2022 учебный год\1 -+ НЕДЕЛЯ СПОРТА И ЗДОРОВЬЯ 6-11.09\+Матчевая встреча мини жен с ГрГУ\ФОТО\1 (1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9" t="-13487" r="2529" b="41247"/>
          <a:stretch/>
        </p:blipFill>
        <p:spPr bwMode="auto">
          <a:xfrm>
            <a:off x="2371411" y="3902017"/>
            <a:ext cx="4370335" cy="23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545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ИНФОРМАЦИЯ ПО ВИДАМ СПОРТА\2021  2022 учебный год\1 -+ НЕДЕЛЯ СПОРТА И ЗДОРОВЬЯ 6-11.09\+Матчевая встреча мини жен с ГрГУ\ФОТО\1 (2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2" y="269616"/>
            <a:ext cx="4008595" cy="300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ИНФОРМАЦИЯ ПО ВИДАМ СПОРТА\2021  2022 учебный год\1 -+ НЕДЕЛЯ СПОРТА И ЗДОРОВЬЯ 6-11.09\+Матчевая встреча мини жен с ГрГУ\ФОТО\IMG_20210908_200115_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0"/>
          <a:stretch/>
        </p:blipFill>
        <p:spPr bwMode="auto">
          <a:xfrm>
            <a:off x="4381292" y="301451"/>
            <a:ext cx="4200000" cy="250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ИНФОРМАЦИЯ ПО ВИДАМ СПОРТА\2021  2022 учебный год\1 -+ НЕДЕЛЯ СПОРТА И ЗДОРОВЬЯ 6-11.09\+Матчевая встреча мини жен с ГрГУ\ФОТО\1 (77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07" b="25883"/>
          <a:stretch/>
        </p:blipFill>
        <p:spPr bwMode="auto">
          <a:xfrm>
            <a:off x="291402" y="3529174"/>
            <a:ext cx="2893926" cy="222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ИНФОРМАЦИЯ ПО ВИДАМ СПОРТА\2021  2022 учебный год\1 -+ НЕДЕЛЯ СПОРТА И ЗДОРОВЬЯ 6-11.09\+Матчевая встреча мини жен с ГрГУ\ФОТО\1 (98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5"/>
          <a:stretch/>
        </p:blipFill>
        <p:spPr bwMode="auto">
          <a:xfrm>
            <a:off x="2923373" y="3074795"/>
            <a:ext cx="5962464" cy="32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814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3" y="175199"/>
            <a:ext cx="8686800" cy="6515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042" y="283779"/>
            <a:ext cx="6028000" cy="1860331"/>
          </a:xfrm>
        </p:spPr>
        <p:txBody>
          <a:bodyPr>
            <a:noAutofit/>
          </a:bodyPr>
          <a:lstStyle/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легкоатлетический студенческий забег </a:t>
            </a:r>
            <a:b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старт, молодежь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8934" y="5920950"/>
            <a:ext cx="6984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69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D:\ИНФОРМАЦИЯ ПО ВИДАМ СПОРТА\2021  2022 учебный год\1 -+ НЕДЕЛЯ СПОРТА И ЗДОРОВЬЯ 6-11.09\+НА СТАРТ МОЛОДЕЖЬ\ФОТО\НА САЙТ\11111 (1)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50" y="182205"/>
            <a:ext cx="39497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ИНФОРМАЦИЯ ПО ВИДАМ СПОРТА\2021  2022 учебный год\1 -+ НЕДЕЛЯ СПОРТА И ЗДОРОВЬЯ 6-11.09\+НА СТАРТ МОЛОДЕЖЬ\ФОТО\НА САЙТ\1111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247" y="2127737"/>
            <a:ext cx="5951973" cy="446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719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754624"/>
            <a:ext cx="6554867" cy="731520"/>
          </a:xfrm>
        </p:spPr>
        <p:txBody>
          <a:bodyPr>
            <a:normAutofit fontScale="90000"/>
          </a:bodyPr>
          <a:lstStyle/>
          <a:p>
            <a:pPr indent="449580" algn="ctr">
              <a:spcAft>
                <a:spcPts val="0"/>
              </a:spcAft>
            </a:pPr>
            <a:r>
              <a:rPr lang="ru-RU" sz="3600" dirty="0">
                <a:latin typeface="Times New Roman"/>
                <a:ea typeface="Calibri"/>
              </a:rPr>
              <a:t/>
            </a:r>
            <a:br>
              <a:rPr lang="ru-RU" sz="3600" dirty="0"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2052" name="Picture 4" descr="D:\ИНФОРМАЦИЯ ПО ВИДАМ СПОРТА\2021  2022 учебный год\1 -+ БАСКЕТБОЛ матчевая встреча жен ГрГМК\ФОТО\САЙТ\1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6" y="1180614"/>
            <a:ext cx="384048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НФОРМАЦИЯ ПО ВИДАМ СПОРТА\2021  2022 учебный год\1 -+ БАСКЕТБОЛ матчевая встреча жен ГрГМК\ФОТО\САЙТ\1 (3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54" y="1180614"/>
            <a:ext cx="384048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2348" y="172555"/>
            <a:ext cx="8321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матчевая встреча по баскетболу</a:t>
            </a:r>
            <a: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>между женскими командами УО «</a:t>
            </a:r>
            <a:r>
              <a:rPr lang="ru-RU" cap="all" dirty="0" err="1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>ГрГМУ</a:t>
            </a:r>
            <a: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>» и УО «</a:t>
            </a:r>
            <a:r>
              <a:rPr lang="ru-RU" cap="all" dirty="0" err="1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>ГрГМК</a:t>
            </a:r>
            <a: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>»,</a:t>
            </a:r>
            <a:b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приуроченной ко дню </a:t>
            </a:r>
            <a: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>Международного студенческого спорта</a:t>
            </a:r>
            <a:r>
              <a:rPr lang="ru-RU" cap="all" dirty="0">
                <a:ln w="3175" cmpd="sng">
                  <a:noFill/>
                </a:ln>
                <a:solidFill>
                  <a:prstClr val="white"/>
                </a:solidFill>
                <a:latin typeface="Times New Roman"/>
                <a:ea typeface="Calibri"/>
              </a:rPr>
              <a:t/>
            </a:r>
            <a:br>
              <a:rPr lang="ru-RU" cap="all" dirty="0">
                <a:ln w="3175" cmpd="sng">
                  <a:noFill/>
                </a:ln>
                <a:solidFill>
                  <a:prstClr val="white"/>
                </a:solidFill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1026" name="Picture 2" descr="D:\ИНФОРМАЦИЯ ПО ВИДАМ СПОРТА\2021  2022 учебный год\1 -+ БАСКЕТБОЛ матчевая встреча жен ГрГМК\ФОТО\САЙТ\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55" y="3662683"/>
            <a:ext cx="3205424" cy="240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1 -+ БАСКЕТБОЛ матчевая встреча жен ГрГМК\ФОТО\САЙТ\1 (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805" y="3677504"/>
            <a:ext cx="3185662" cy="238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4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032" y="355879"/>
            <a:ext cx="8470760" cy="1030794"/>
          </a:xfrm>
        </p:spPr>
        <p:txBody>
          <a:bodyPr>
            <a:normAutofit fontScale="90000"/>
          </a:bodyPr>
          <a:lstStyle/>
          <a:p>
            <a:pPr indent="449580" algn="ctr">
              <a:spcAft>
                <a:spcPts val="0"/>
              </a:spcAft>
            </a:pPr>
            <a:r>
              <a:rPr lang="ru-RU" sz="22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2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2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первенства </a:t>
            </a:r>
            <a:r>
              <a:rPr lang="ru-RU" sz="22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по настольному теннису среди студентов </a:t>
            </a:r>
            <a:r>
              <a:rPr lang="ru-RU" sz="2200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2200" dirty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sz="22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педиатрического факультета</a:t>
            </a:r>
            <a:r>
              <a:rPr lang="ru-RU" sz="3600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3"/>
          </p:nvPr>
        </p:nvSpPr>
        <p:spPr>
          <a:xfrm>
            <a:off x="2512088" y="2592475"/>
            <a:ext cx="1770312" cy="163825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6209880" y="2391508"/>
            <a:ext cx="2400719" cy="19010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D:\ИНФОРМАЦИЯ ПО ВИДАМ СПОРТА\2021  2022 учебный год\1 -+ Первенство ПФ по настольному теннису\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0"/>
          <a:stretch/>
        </p:blipFill>
        <p:spPr bwMode="auto">
          <a:xfrm>
            <a:off x="509117" y="1386674"/>
            <a:ext cx="3778179" cy="257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ИНФОРМАЦИЯ ПО ВИДАМ СПОРТА\2021  2022 учебный год\1 -+ Первенство ПФ по настольному теннису\1 (1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9"/>
          <a:stretch/>
        </p:blipFill>
        <p:spPr bwMode="auto">
          <a:xfrm>
            <a:off x="4431323" y="1386673"/>
            <a:ext cx="3945018" cy="257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0"/>
          <a:stretch/>
        </p:blipFill>
        <p:spPr>
          <a:xfrm>
            <a:off x="2233061" y="4029390"/>
            <a:ext cx="4396524" cy="272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3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8279004" cy="1104481"/>
          </a:xfrm>
        </p:spPr>
        <p:txBody>
          <a:bodyPr>
            <a:normAutofit/>
          </a:bodyPr>
          <a:lstStyle/>
          <a:p>
            <a:r>
              <a:rPr lang="ru-RU" kern="1800" cap="all" spc="-75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первенства по настольному </a:t>
            </a:r>
            <a:r>
              <a:rPr lang="ru-RU" kern="1800" cap="all" spc="-75" dirty="0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теннису в программе </a:t>
            </a:r>
            <a:r>
              <a:rPr lang="en-US" kern="1800" cap="all" spc="-75" dirty="0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XII</a:t>
            </a:r>
            <a:r>
              <a:rPr lang="ru-RU" kern="1800" cap="all" spc="-75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 Круглогодичной </a:t>
            </a:r>
            <a:r>
              <a:rPr lang="ru-RU" kern="1800" cap="all" spc="-75" dirty="0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спартакиады среди факультетов</a:t>
            </a:r>
            <a:r>
              <a:rPr lang="ru-RU" sz="32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32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7435780" y="3667648"/>
            <a:ext cx="1174820" cy="6249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ИНФОРМАЦИЯ ПО ВИДАМ СПОРТА\2021  2022 учебный год\1 -+ НАСТОЛЬНЫЙ ТЕННИС  ФАКУЛЬТЕТЫ\ФОТО\НА САЙТ\DSCN4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5" y="1253409"/>
            <a:ext cx="2614283" cy="19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1 -+ НАСТОЛЬНЫЙ ТЕННИС  ФАКУЛЬТЕТЫ\ФОТО\НА САЙТ\DSCN4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424" y="1916599"/>
            <a:ext cx="2614283" cy="19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НФОРМАЦИЯ ПО ВИДАМ СПОРТА\2021  2022 учебный год\1 -+ НАСТОЛЬНЫЙ ТЕННИС  ФАКУЛЬТЕТЫ\ФОТО\НА САЙТ\DSCN4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5" y="1245310"/>
            <a:ext cx="2625081" cy="196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ИНФОРМАЦИЯ ПО ВИДАМ СПОРТА\2021  2022 учебный год\1 -+ НАСТОЛЬНЫЙ ТЕННИС  ФАКУЛЬТЕТЫ\ФОТО\НА САЙТ\DSCN42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4" y="4459175"/>
            <a:ext cx="2792129" cy="209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ИНФОРМАЦИЯ ПО ВИДАМ СПОРТА\2021  2022 учебный год\1 -+ НАСТОЛЬНЫЙ ТЕННИС  ФАКУЛЬТЕТЫ\ФОТО\НА САЙТ\DSCN42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63" y="4459176"/>
            <a:ext cx="2792128" cy="209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ИНФОРМАЦИЯ ПО ВИДАМ СПОРТА\2021  2022 учебный год\1 -+ НАСТОЛЬНЫЙ ТЕННИС  ФАКУЛЬТЕТЫ\ФОТО\НА САЙТ\DSCN43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5" y="3214343"/>
            <a:ext cx="2625081" cy="349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203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103" y="144517"/>
            <a:ext cx="8295290" cy="10536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общежития № 3 по шахматам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9806" y="5379460"/>
            <a:ext cx="2711667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6417" y="5432734"/>
            <a:ext cx="4717179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D:\ИНФОРМАЦИЯ ПО ВИДАМ СПОРТА\2021  2022 учебный год\1 -+ ШАХМАТЫ  ОБЩЕЖИТИЕ № 3\1 (1)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35" y="999050"/>
            <a:ext cx="3285307" cy="438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ИНФОРМАЦИЯ ПО ВИДАМ СПОРТА\2021  2022 учебный год\1 -+ ШАХМАТЫ  ОБЩЕЖИТИЕ № 3\1 (3)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9"/>
          <a:stretch/>
        </p:blipFill>
        <p:spPr bwMode="auto">
          <a:xfrm>
            <a:off x="5749882" y="887140"/>
            <a:ext cx="2690734" cy="26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:\ИНФОРМАЦИЯ ПО ВИДАМ СПОРТА\2021  2022 учебный год\1 -+ ШАХМАТЫ  ОБЩЕЖИТИЕ № 3\1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7" b="17189"/>
          <a:stretch/>
        </p:blipFill>
        <p:spPr bwMode="auto">
          <a:xfrm>
            <a:off x="4687345" y="3617406"/>
            <a:ext cx="3763317" cy="3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137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2"/>
          <a:stretch/>
        </p:blipFill>
        <p:spPr>
          <a:xfrm>
            <a:off x="304368" y="1406769"/>
            <a:ext cx="4849126" cy="399924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3" r="10214" b="16461"/>
          <a:stretch/>
        </p:blipFill>
        <p:spPr>
          <a:xfrm>
            <a:off x="5335675" y="1391304"/>
            <a:ext cx="3696581" cy="5268472"/>
          </a:xfrm>
        </p:spPr>
      </p:pic>
      <p:sp>
        <p:nvSpPr>
          <p:cNvPr id="8" name="Прямоугольник 7"/>
          <p:cNvSpPr/>
          <p:nvPr/>
        </p:nvSpPr>
        <p:spPr>
          <a:xfrm>
            <a:off x="593026" y="6013444"/>
            <a:ext cx="4541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837" y="204951"/>
            <a:ext cx="84205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ПО ШАХМАТАМ</a:t>
            </a:r>
            <a:br>
              <a:rPr lang="ru-RU" sz="2000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спортивных клубов высших учебных заведений </a:t>
            </a:r>
            <a:endParaRPr lang="ru-RU" sz="2000" cap="all" dirty="0" smtClean="0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Гродно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517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113" y="317938"/>
            <a:ext cx="8786764" cy="15240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ПО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ШАШКАМ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спортивных клубов высших учебных заведений г. Гродно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" b="8928"/>
          <a:stretch/>
        </p:blipFill>
        <p:spPr>
          <a:xfrm>
            <a:off x="2763297" y="1648893"/>
            <a:ext cx="6070552" cy="297283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9" y="4187470"/>
            <a:ext cx="3064748" cy="2298562"/>
          </a:xfrm>
        </p:spPr>
      </p:pic>
    </p:spTree>
    <p:extLst>
      <p:ext uri="{BB962C8B-B14F-4D97-AF65-F5344CB8AC3E}">
        <p14:creationId xmlns:p14="http://schemas.microsoft.com/office/powerpoint/2010/main" val="2149477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D:\ИНФОРМАЦИЯ ПО ВИДАМ СПОРТА\2021  2022 учебный год\1 -+ ШАШКИ ВУЗы\ФОТО\На сайт\1 (6)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1" y="229978"/>
            <a:ext cx="3949700" cy="296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ИНФОРМАЦИЯ ПО ВИДАМ СПОРТА\2021  2022 учебный год\1 -+ ШАШКИ ВУЗы\ФОТО\На сайт\1 (8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87" y="226606"/>
            <a:ext cx="3948112" cy="296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ИНФОРМАЦИЯ ПО ВИДАМ СПОРТА\2021  2022 учебный год\1 -+ ШАШКИ ВУЗы\ФОТО\На сайт\1 (9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0"/>
          <a:stretch/>
        </p:blipFill>
        <p:spPr bwMode="auto">
          <a:xfrm>
            <a:off x="1413936" y="3346101"/>
            <a:ext cx="5609862" cy="33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1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3"/>
          </p:nvPr>
        </p:nvSpPr>
        <p:spPr>
          <a:xfrm>
            <a:off x="823965" y="341645"/>
            <a:ext cx="8058778" cy="1155560"/>
          </a:xfrm>
        </p:spPr>
        <p:txBody>
          <a:bodyPr>
            <a:normAutofit fontScale="92500"/>
          </a:bodyPr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ПО </a:t>
            </a:r>
            <a:r>
              <a:rPr lang="ru-RU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гиревому спорту</a:t>
            </a:r>
            <a: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спортивных клубов высших учебных заведений </a:t>
            </a: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Гродно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6832878" y="3215472"/>
            <a:ext cx="1777721" cy="10771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D:\ИНФОРМАЦИЯ ПО ВИДАМ СПОРТА\2021  2022 учебный год\1 -+ ГИРЕВОЙ СПОРТ ВУЗы\ФОТО\на сайт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9" y="1195754"/>
            <a:ext cx="4174306" cy="312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:\ИНФОРМАЦИЯ ПО ВИДАМ СПОРТА\2021  2022 учебный год\1 -+ ГИРЕВОЙ СПОРТ ВУЗы\ФОТО\на сайт\DSCN4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32" y="1176507"/>
            <a:ext cx="2353111" cy="31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D:\ИНФОРМАЦИЯ ПО ВИДАМ СПОРТА\2021  2022 учебный год\1 -+ ГИРЕВОЙ СПОРТ ВУЗы\ФОТО\на сайт\DSCN45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2" b="5924"/>
          <a:stretch/>
        </p:blipFill>
        <p:spPr bwMode="auto">
          <a:xfrm>
            <a:off x="548419" y="4313634"/>
            <a:ext cx="3860093" cy="24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D:\ИНФОРМАЦИЯ ПО ВИДАМ СПОРТА\2021  2022 учебный год\1 -+ ГИРЕВОЙ СПОРТ ВУЗы\ФОТО\на сайт\DSCN45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076" y="4461385"/>
            <a:ext cx="2663711" cy="19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792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9" y="344412"/>
            <a:ext cx="2530918" cy="338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78" y="396416"/>
            <a:ext cx="2532367" cy="33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 descr="D:\ИНФОРМАЦИЯ ПО ВИДАМ СПОРТА\2021  2022 учебный год\1 -+ ГИРЕВОЙ СПОРТ ВУЗы\ФОТО\на сайт\DSCN46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563" y="344412"/>
            <a:ext cx="2500246" cy="333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D:\ИНФОРМАЦИЯ ПО ВИДАМ СПОРТА\2021  2022 учебный год\1 -+ ГИРЕВОЙ СПОРТ ВУЗы\ФОТО\на сайт\DSCN46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68" y="3297877"/>
            <a:ext cx="2539178" cy="338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D:\ИНФОРМАЦИЯ ПО ВИДАМ СПОРТА\2021  2022 учебный год\1 -+ ГИРЕВОЙ СПОРТ ВУЗы\ФОТО\на сайт\DSCN45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96" y="3245133"/>
            <a:ext cx="2578740" cy="34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036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3"/>
          </p:nvPr>
        </p:nvSpPr>
        <p:spPr>
          <a:xfrm>
            <a:off x="533400" y="391886"/>
            <a:ext cx="8329246" cy="1215851"/>
          </a:xfrm>
        </p:spPr>
        <p:txBody>
          <a:bodyPr>
            <a:normAutofit/>
          </a:bodyPr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900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ПО </a:t>
            </a:r>
            <a:r>
              <a:rPr lang="ru-RU" sz="1900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настольному теннису</a:t>
            </a:r>
            <a:r>
              <a:rPr lang="ru-RU" sz="1900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спортивных клубов высших учебных заведений </a:t>
            </a: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900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Гродно</a:t>
            </a:r>
            <a:endParaRPr lang="ru-RU" sz="1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6802734" y="3416440"/>
            <a:ext cx="1807866" cy="8761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Picture 2" descr="D:\ИНФОРМАЦИЯ ПО ВИДАМ СПОРТА\2021  2022 учебный год\1 -+ НАСТОЛЬНЫЙ ТЕННИС  ВУЗы\ФОТО\image-0-02-05-e70c57a9f314746e1640d6bf86bdce80d4fde60bc01ba76be2ca0f96b2ef1322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" y="1251020"/>
            <a:ext cx="3664298" cy="274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ИНФОРМАЦИЯ ПО ВИДАМ СПОРТА\2021  2022 учебный год\1 -+ НАСТОЛЬНЫЙ ТЕННИС  ВУЗы\ФОТО\image-0-02-05-c6246a101d3ab3d20a245fa2a3c0695f0984380953a67d301ae955d698f92b1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02" y="1457013"/>
            <a:ext cx="4464816" cy="334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D:\ИНФОРМАЦИЯ ПО ВИДАМ СПОРТА\2021  2022 учебный год\1 -+ НАСТОЛЬНЫЙ ТЕННИС  ВУЗы\ФОТО\image-0-02-05-6d0be05da61fac189193ad9f82adae7eba6b0dc2fc5997d456b91fe9c6a73c2d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" y="4127361"/>
            <a:ext cx="3406392" cy="255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221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ИНФОРМАЦИЯ ПО ВИДАМ СПОРТА\2021  2022 учебный год\1 -+ НАСТОЛЬНЫЙ ТЕННИС  ВУЗы\ФОТО\image-0-02-05-10ba137164c92c359a681f230f9ccd589ad6c21eeb4fea6d182278996d4a2811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"/>
          <a:stretch/>
        </p:blipFill>
        <p:spPr bwMode="auto">
          <a:xfrm>
            <a:off x="221062" y="784399"/>
            <a:ext cx="8668106" cy="51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487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8496" y="5375868"/>
            <a:ext cx="5209771" cy="1103760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1600" b="1" dirty="0" smtClean="0">
                <a:latin typeface="Times New Roman"/>
                <a:ea typeface="Times New Roman"/>
              </a:rPr>
              <a:t/>
            </a:r>
            <a:br>
              <a:rPr lang="ru-RU" sz="1600" b="1" dirty="0" smtClean="0">
                <a:latin typeface="Times New Roman"/>
                <a:ea typeface="Times New Roman"/>
              </a:rPr>
            </a:br>
            <a:r>
              <a:rPr lang="ru-RU" sz="22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ИНФОРМАЦИЯ ПО ВИДАМ СПОРТА\2020  2021 учебный год\2 + БАСКЕТБОЛ ВУЗы ЖЕН\2021 год 4 место ВУЗы г.Гродн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57" y="1457011"/>
            <a:ext cx="5145218" cy="415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60775" y="612949"/>
            <a:ext cx="8641582" cy="84406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</a:pPr>
            <a:r>
              <a:rPr lang="ru-RU" sz="2000" b="1" dirty="0" smtClean="0"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latin typeface="Times New Roman"/>
                <a:ea typeface="Times New Roman"/>
              </a:rPr>
            </a:br>
            <a:r>
              <a:rPr lang="ru-RU" sz="2000" b="1" dirty="0" smtClean="0"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latin typeface="Times New Roman"/>
                <a:ea typeface="Times New Roman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Финальный  этап Республиканской студенческой баскетбольной лиги – 2021 среди женских команд  в программе Республиканской универсиады – 2021</a:t>
            </a:r>
            <a:r>
              <a:rPr lang="ru-RU" sz="2000" b="1" dirty="0" smtClean="0"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latin typeface="Times New Roman"/>
                <a:ea typeface="Times New Roman"/>
              </a:rPr>
            </a:br>
            <a:r>
              <a:rPr lang="ru-RU" sz="2000" dirty="0" smtClean="0">
                <a:latin typeface="Times New Roman"/>
                <a:ea typeface="Times New Roman"/>
              </a:rPr>
              <a:t/>
            </a:r>
            <a:br>
              <a:rPr lang="ru-RU" sz="2000" dirty="0" smtClean="0">
                <a:latin typeface="Times New Roman"/>
                <a:ea typeface="Times New Roman"/>
              </a:rPr>
            </a:br>
            <a:r>
              <a:rPr lang="ru-RU" sz="20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cap="none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cap="none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543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820" y="245348"/>
            <a:ext cx="8419681" cy="1524000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первенствО</a:t>
            </a: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по дартсу среди юношей и девушек в программе круглогодичной Спартакиады среди студентов проживающих в общежитиях университета.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2050" name="Picture 2" descr="D:\ИНФОРМАЦИЯ ПО ВИДАМ СПОРТА\2021  2022 учебный год\1 -  ДАРТС СПАРТАКИАДА среди общежитий\ДАРТС (муж жен)\ФОТО ДАРТС\НА САЙТ\DSCN4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7" y="1381716"/>
            <a:ext cx="3021113" cy="22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1  2022 учебный год\1 -  ДАРТС СПАРТАКИАДА среди общежитий\ДАРТС (муж жен)\ФОТО ДАРТС\НА САЙТ\DSCN4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7" y="3831068"/>
            <a:ext cx="3838117" cy="287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НФОРМАЦИЯ ПО ВИДАМ СПОРТА\2021  2022 учебный год\1 -  ДАРТС СПАРТАКИАДА среди общежитий\ДАРТС (муж жен)\ФОТО ДАРТС\НА САЙТ\DSCN4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304" y="1366519"/>
            <a:ext cx="3148204" cy="23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1 -  СПАРТАКИАДА среди общежитий\ДАРТС (муж жен)\ФОТО ДАРТС\НА САЙТ\DSCN40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49" y="3808325"/>
            <a:ext cx="3898761" cy="29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НФОРМАЦИЯ ПО ВИДАМ СПОРТА\2021  2022 учебный год\1 -  СПАРТАКИАДА среди общежитий\ДАРТС (муж жен)\ФОТО ДАРТС\НА САЙТ\DSCN41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400" y="1366518"/>
            <a:ext cx="1771264" cy="236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66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ИНФОРМАЦИЯ ПО ВИДАМ СПОРТА\2021  2022 учебный год\1 -  СПАРТАКИАДА среди общежитий\ДАРТС (муж жен)\ФОТО ДАРТС\НА САЙТ\DSCN4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258496"/>
            <a:ext cx="2745006" cy="20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1  2022 учебный год\1 -  СПАРТАКИАДА среди общежитий\ДАРТС (муж жен)\ФОТО ДАРТС\НА САЙТ\DSCN4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73" y="291322"/>
            <a:ext cx="2413716" cy="240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НФОРМАЦИЯ ПО ВИДАМ СПОРТА\2021  2022 учебный год\1 -  СПАРТАКИАДА среди общежитий\ДАРТС (муж жен)\ФОТО ДАРТС\НА САЙТ\DSCN41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09" y="2443879"/>
            <a:ext cx="4490916" cy="33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НФОРМАЦИЯ ПО ВИДАМ СПОРТА\2021  2022 учебный год\1 -  СПАРТАКИАДА среди общежитий\ДАРТС (муж жен)\ФОТО ДАРТС\НА САЙТ\DSCN41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21" y="291321"/>
            <a:ext cx="2700934" cy="202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ИНФОРМАЦИЯ ПО ВИДАМ СПОРТА\2021  2022 учебный год\1 -  СПАРТАКИАДА среди общежитий\ДАРТС (муж жен)\ФОТО ДАРТС\НА САЙТ\DSCN42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" t="11890" r="28151"/>
          <a:stretch/>
        </p:blipFill>
        <p:spPr bwMode="auto">
          <a:xfrm>
            <a:off x="4823209" y="2798340"/>
            <a:ext cx="4152079" cy="38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505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351692"/>
            <a:ext cx="6711462" cy="11053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П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</a:rPr>
              <a:t>ервенство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по шахматам среди юношей в программе круглогодичной Спартакиады среди студентов проживающих в общежитиях университета.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6386" name="Picture 2" descr="D:\ИНФОРМАЦИЯ ПО ВИДАМ СПОРТА\2021  2022 учебный год\1 -  СПАРТАКИАДА среди общежитий\ШАХМАТЫ\Фото\IMG_20211118_174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9" y="1602713"/>
            <a:ext cx="4196854" cy="31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ИНФОРМАЦИЯ ПО ВИДАМ СПОРТА\2021  2022 учебный год\1 -  СПАРТАКИАДА среди общежитий\ШАХМАТЫ\Фото\IMG-6542672173f01833d3581b67d8643f3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49" y="2954215"/>
            <a:ext cx="4995698" cy="374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81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D:\ИНФОРМАЦИЯ ПО ВИДАМ СПОРТА\2021  2022 учебный год\1 -  СПАРТАКИАДА среди общежитий\ШАХМАТЫ\Фото\IMG-85b9d3dd7d3a50229400d739c5d0e7e0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304" y="160773"/>
            <a:ext cx="2393391" cy="319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ИНФОРМАЦИЯ ПО ВИДАМ СПОРТА\2021  2022 учебный год\1 -  СПАРТАКИАДА среди общежитий\ШАХМАТЫ\Фото\IMG-1ae30be1433d029678f9ce05dc6bf58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9" y="160773"/>
            <a:ext cx="2393391" cy="319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ИНФОРМАЦИЯ ПО ВИДАМ СПОРТА\2021  2022 учебный год\1 -  СПАРТАКИАДА среди общежитий\ШАХМАТЫ\Фото\IMG-407dd8084ac4a1511772206394c02820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1" y="137745"/>
            <a:ext cx="2410662" cy="321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ИНФОРМАЦИЯ ПО ВИДАМ СПОРТА\2021  2022 учебный год\1 -  СПАРТАКИАДА среди общежитий\ШАХМАТЫ\Фото\IMG-b770ce0f70f4f64c0f70d9d446ef4802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0" b="7884"/>
          <a:stretch/>
        </p:blipFill>
        <p:spPr bwMode="auto">
          <a:xfrm>
            <a:off x="1625006" y="3502685"/>
            <a:ext cx="5366936" cy="315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081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3"/>
          </p:nvPr>
        </p:nvSpPr>
        <p:spPr>
          <a:xfrm>
            <a:off x="533400" y="533401"/>
            <a:ext cx="7877070" cy="106428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Первенство по шахматам среди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</a:rPr>
              <a:t>девушек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в программе круглогодичной Спартакиады среди студентов проживающих в общежитиях университета.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6672104" y="2270926"/>
            <a:ext cx="1938495" cy="202167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8434" name="Picture 2" descr="D:\ИНФОРМАЦИЯ ПО ВИДАМ СПОРТА\2021  2022 учебный год\1 -  СПАРТАКИАДА среди общежитий\ШАХМАТЫ жен\ФОТО\DSCN44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00" y="1683452"/>
            <a:ext cx="3690206" cy="276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ИНФОРМАЦИЯ ПО ВИДАМ СПОРТА\2021  2022 учебный год\1 -  СПАРТАКИАДА среди общежитий\ШАХМАТЫ жен\ФОТО\DSCN4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26" y="3182007"/>
            <a:ext cx="4597168" cy="344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:\ИНФОРМАЦИЯ ПО ВИДАМ СПОРТА\2021  2022 учебный год\1 -  СПАРТАКИАДА среди общежитий\ШАХМАТЫ жен\ФОТО\DSCN44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55" y="4559694"/>
            <a:ext cx="2954215" cy="22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D:\ИНФОРМАЦИЯ ПО ВИДАМ СПОРТА\2021  2022 учебный год\1 -  СПАРТАКИАДА среди общежитий\ШАХМАТЫ жен\ФОТО\DSCN44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48" y="1604734"/>
            <a:ext cx="2863083" cy="21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605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D:\ИНФОРМАЦИЯ ПО ВИДАМ СПОРТА\2021  2022 учебный год\1 -  СПАРТАКИАДА среди общежитий\ШАХМАТЫ жен\ФОТО\DSCN4502.JPG"/>
          <p:cNvPicPr>
            <a:picLocks noGrp="1" noChangeAspect="1" noChangeArrowheads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4" r="13523"/>
          <a:stretch/>
        </p:blipFill>
        <p:spPr bwMode="auto">
          <a:xfrm>
            <a:off x="311499" y="152060"/>
            <a:ext cx="2491991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ИНФОРМАЦИЯ ПО ВИДАМ СПОРТА\2021  2022 учебный год\1 -  СПАРТАКИАДА среди общежитий\ШАХМАТЫ жен\ФОТО\DSCN45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r="11324"/>
          <a:stretch/>
        </p:blipFill>
        <p:spPr bwMode="auto">
          <a:xfrm>
            <a:off x="3155180" y="143898"/>
            <a:ext cx="2542235" cy="269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ИНФОРМАЦИЯ ПО ВИДАМ СПОРТА\2021  2022 учебный год\1 -  СПАРТАКИАДА среди общежитий\ШАХМАТЫ жен\ФОТО\DSCN4510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0" r="10159"/>
          <a:stretch/>
        </p:blipFill>
        <p:spPr bwMode="auto">
          <a:xfrm>
            <a:off x="6039058" y="143898"/>
            <a:ext cx="2853733" cy="29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D:\ИНФОРМАЦИЯ ПО ВИДАМ СПОРТА\2021  2022 учебный год\1 -  СПАРТАКИАДА среди общежитий\ШАХМАТЫ жен\ФОТО\DSCN45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89" y="2544356"/>
            <a:ext cx="5557016" cy="41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591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1983" y="277075"/>
            <a:ext cx="8490858" cy="1139744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Открытое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первенство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общежития №4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ГрГМУ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по армрестлингу среди мужчин, приуроченное к Международному дню отказа от курения. </a:t>
            </a:r>
          </a:p>
          <a:p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ИНФОРМАЦИЯ ПО ВИДАМ СПОРТА\2021  2022 учебный год\ОБЩЕЖИТИЯ первенства\1 -  Открытое первенство ОБЩЕЖИТИЯ №4 по армрестлингу\ФОТО\На сайт\DSCN4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9" y="3761037"/>
            <a:ext cx="2916454" cy="21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ИНФОРМАЦИЯ ПО ВИДАМ СПОРТА\2021  2022 учебный год\ОБЩЕЖИТИЯ первенства\1 -  Открытое первенство ОБЩЕЖИТИЯ №4 по армрестлингу\ФОТО\На сайт\DSCN43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2" y="1246016"/>
            <a:ext cx="3104243" cy="232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ИНФОРМАЦИЯ ПО ВИДАМ СПОРТА\2021  2022 учебный год\ОБЩЕЖИТИЯ первенства\1 -  Открытое первенство ОБЩЕЖИТИЯ №4 по армрестлингу\ФОТО\На сайт\DSCN43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10" y="1246015"/>
            <a:ext cx="3517621" cy="263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ИНФОРМАЦИЯ ПО ВИДАМ СПОРТА\2021  2022 учебный год\ОБЩЕЖИТИЯ первенства\1 -  Открытое первенство ОБЩЕЖИТИЯ №4 по армрестлингу\ФОТО\На сайт\DSCN43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69" y="3761037"/>
            <a:ext cx="3215472" cy="241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85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837" y="747765"/>
            <a:ext cx="8340132" cy="5160666"/>
          </a:xfrm>
        </p:spPr>
        <p:txBody>
          <a:bodyPr>
            <a:normAutofit/>
          </a:bodyPr>
          <a:lstStyle/>
          <a:p>
            <a:pPr indent="449580" algn="ctr">
              <a:spcAft>
                <a:spcPts val="0"/>
              </a:spcAft>
            </a:pPr>
            <a:endParaRPr lang="ru-RU" dirty="0"/>
          </a:p>
        </p:txBody>
      </p:sp>
      <p:pic>
        <p:nvPicPr>
          <p:cNvPr id="4101" name="Picture 5" descr="D:\ИНФОРМАЦИЯ ПО ВИДАМ СПОРТА\2021  2022 учебный год\1 - +ОБЩЕЖИТИЯ первенства\1 -+  Армрестлинг Откр пер-во Общ №4\ФОТО\На сайт\DSCN4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2" y="178775"/>
            <a:ext cx="3918159" cy="29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ИНФОРМАЦИЯ ПО ВИДАМ СПОРТА\2021  2022 учебный год\1 - +ОБЩЕЖИТИЯ первенства\1 -+  Армрестлинг Откр пер-во Общ №4\ФОТО\На сайт\DSCN4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47" y="502418"/>
            <a:ext cx="3877526" cy="290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ИНФОРМАЦИЯ ПО ВИДАМ СПОРТА\2021  2022 учебный год\1 - +ОБЩЕЖИТИЯ первенства\1 -+  Армрестлинг Откр пер-во Общ №4\ФОТО\На сайт\DSCN43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t="6729" r="7082"/>
          <a:stretch/>
        </p:blipFill>
        <p:spPr bwMode="auto">
          <a:xfrm>
            <a:off x="170821" y="3305906"/>
            <a:ext cx="3918159" cy="325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582" y="3834047"/>
            <a:ext cx="3877526" cy="290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386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0"/>
            <a:ext cx="8856107" cy="6644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70430">
            <a:off x="1257299" y="2424602"/>
            <a:ext cx="6554867" cy="1524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Спасибо за внимание 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620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5017" y="4054962"/>
            <a:ext cx="2241383" cy="1152822"/>
          </a:xfrm>
        </p:spPr>
        <p:txBody>
          <a:bodyPr>
            <a:norm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D:\ИНФОРМАЦИЯ ПО ВИДАМ СПОРТА\2021  2022 учебный год\1 -+ БАСКЕТБОЛ ФИУ ШРИ-ЛАНКА\Новая папка\1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1" y="3301335"/>
            <a:ext cx="3074195" cy="23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НФОРМАЦИЯ ПО ВИДАМ СПОРТА\2021  2022 учебный год\1 -+ БАСКЕТБОЛ ФИУ ШРИ-ЛАНКА\Новая папка\1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9" b="18776"/>
          <a:stretch/>
        </p:blipFill>
        <p:spPr bwMode="auto">
          <a:xfrm>
            <a:off x="1577591" y="1321809"/>
            <a:ext cx="5740863" cy="245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443" y="287947"/>
            <a:ext cx="82792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первенство факультета иностранных учащихся УО «</a:t>
            </a:r>
            <a:r>
              <a:rPr lang="ru-RU" sz="2000" cap="all" dirty="0" err="1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ГрГМУ</a:t>
            </a:r>
            <a:r>
              <a:rPr lang="ru-RU" sz="2000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» между </a:t>
            </a:r>
            <a:r>
              <a:rPr lang="ru-RU" sz="20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студентами Шри-Ланки по баскетболу </a:t>
            </a:r>
            <a:endParaRPr lang="ru-RU" sz="2000" cap="all" dirty="0" smtClean="0">
              <a:ln w="3175" cmpd="sng">
                <a:noFill/>
              </a:ln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000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3 </a:t>
            </a:r>
            <a:r>
              <a:rPr lang="ru-RU" sz="20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х 3 среди женских </a:t>
            </a:r>
            <a:r>
              <a:rPr lang="ru-RU" sz="2000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команд</a:t>
            </a:r>
            <a:r>
              <a:rPr lang="ru-RU" sz="20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20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sz="2000" dirty="0"/>
          </a:p>
        </p:txBody>
      </p:sp>
      <p:pic>
        <p:nvPicPr>
          <p:cNvPr id="2053" name="Picture 5" descr="D:\ИНФОРМАЦИЯ ПО ВИДАМ СПОРТА\2021  2022 учебный год\1 -+ БАСКЕТБОЛ ФИУ ШРИ-ЛАНКА\Новая папка\1 (8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17" y="3331480"/>
            <a:ext cx="3187473" cy="23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ИНФОРМАЦИЯ ПО ВИДАМ СПОРТА\2021  2022 учебный год\1 -+ БАСКЕТБОЛ ФИУ ШРИ-ЛАНКА\Новая папка\1 (1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620" y="4748297"/>
            <a:ext cx="2722803" cy="204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15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515" y="208722"/>
            <a:ext cx="8058778" cy="13417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100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100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100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100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1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1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200" dirty="0">
                <a:solidFill>
                  <a:srgbClr val="FF0000"/>
                </a:solidFill>
                <a:latin typeface="Times New Roman"/>
                <a:ea typeface="Times New Roman"/>
              </a:rPr>
              <a:t>первенство факультета иностранных учащихся УО «</a:t>
            </a:r>
            <a:r>
              <a:rPr lang="ru-RU" sz="2200" dirty="0" err="1">
                <a:solidFill>
                  <a:srgbClr val="FF0000"/>
                </a:solidFill>
                <a:latin typeface="Times New Roman"/>
                <a:ea typeface="Times New Roman"/>
              </a:rPr>
              <a:t>ГрГМУ</a:t>
            </a: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» между </a:t>
            </a:r>
            <a:r>
              <a:rPr lang="ru-RU" sz="2200" dirty="0">
                <a:solidFill>
                  <a:srgbClr val="FF0000"/>
                </a:solidFill>
                <a:latin typeface="Times New Roman"/>
                <a:ea typeface="Times New Roman"/>
              </a:rPr>
              <a:t>студентами Шри-Ланки по баскетболу среди мужских команд </a:t>
            </a: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</a:t>
            </a:r>
            <a:r>
              <a:rPr lang="ru-RU" sz="1100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1100" dirty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4" name="Picture 2" descr="D:\ИНФОРМАЦИЯ ПО ВИДАМ СПОРТА\2021  2022 учебный год\1 -+ БАСКЕТБОЛ ФИУ ШРИ-ЛАНКА\Новая папка\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4" y="1413305"/>
            <a:ext cx="4314092" cy="32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411430" y="5034222"/>
            <a:ext cx="3983873" cy="9244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cap="all" dirty="0" smtClean="0">
                <a:ln w="3175" cmpd="sng">
                  <a:noFill/>
                </a:ln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sz="10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10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3076" name="Picture 4" descr="D:\ИНФОРМАЦИЯ ПО ВИДАМ СПОРТА\2021  2022 учебный год\1 -+ БАСКЕТБОЛ ФИУ ШРИ-ЛАНКА\Новая папка\1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09" y="1411791"/>
            <a:ext cx="4316110" cy="32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ИНФОРМАЦИЯ ПО ВИДАМ СПОРТА\2021  2022 учебный год\1 -+ БАСКЕТБОЛ ФИУ ШРИ-ЛАНКА\Новая папка\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298" y="4260502"/>
            <a:ext cx="3205421" cy="24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30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903" y="261258"/>
            <a:ext cx="8229599" cy="8340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универсиада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борьбе вольной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09" y="1145513"/>
            <a:ext cx="5045149" cy="378386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2" b="31160"/>
          <a:stretch/>
        </p:blipFill>
        <p:spPr>
          <a:xfrm>
            <a:off x="264140" y="4308683"/>
            <a:ext cx="4454533" cy="2314260"/>
          </a:xfrm>
        </p:spPr>
      </p:pic>
      <p:pic>
        <p:nvPicPr>
          <p:cNvPr id="1026" name="Picture 2" descr="D:\ИНФОРМАЦИЯ ПО ВИДАМ СПОРТА\2021  2022 учебный год\1 -+ БОРЬБА ВОЛЬНАЯ\фото\DSCN4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0" y="1145513"/>
            <a:ext cx="2270032" cy="302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1 -+ БОРЬБА ВОЛЬНАЯ\фото\DSCN40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68" y="4330839"/>
            <a:ext cx="3044651" cy="228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24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497" y="207580"/>
            <a:ext cx="8628617" cy="117978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студенческая волейбольная лига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мужских команд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6" b="23044"/>
          <a:stretch/>
        </p:blipFill>
        <p:spPr>
          <a:xfrm>
            <a:off x="381837" y="1199619"/>
            <a:ext cx="4005742" cy="2487830"/>
          </a:xfrm>
        </p:spPr>
      </p:pic>
      <p:sp>
        <p:nvSpPr>
          <p:cNvPr id="7" name="Прямоугольник 6"/>
          <p:cNvSpPr/>
          <p:nvPr/>
        </p:nvSpPr>
        <p:spPr>
          <a:xfrm>
            <a:off x="1346478" y="5783914"/>
            <a:ext cx="68328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ИНФОРМАЦИЯ ПО ВИДАМ СПОРТА\2021  2022 учебный год\1 -+ ВОЛЕЙБОЛ РСВЛ  МУЖ\image-0-02-0a-264619ee5cf0819e0493bac8399c83c0f82390aa31d9529145418cf2698b39a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621" y="1174403"/>
            <a:ext cx="3270736" cy="24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1  2022 учебный год\1 -+ ВОЛЕЙБОЛ РСВЛ  МУЖ\image-0-02-0a-36acfbd3bfe8236b7570e4718030088d075fe3bc824eefdce53b23f780e69fd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03" y="3831975"/>
            <a:ext cx="3670995" cy="275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389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1" y="964643"/>
            <a:ext cx="4620393" cy="34566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804" y="1155559"/>
            <a:ext cx="3390042" cy="45313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79" y="208763"/>
            <a:ext cx="8219551" cy="108747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Матчевая встреча ПО БАСКЕТБОЛУ 3 Х 3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Calibri"/>
              </a:rPr>
              <a:t>между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Calibri"/>
              </a:rPr>
              <a:t>женскими командами УО «</a:t>
            </a:r>
            <a:r>
              <a:rPr lang="ru-RU" sz="2000" dirty="0" err="1">
                <a:solidFill>
                  <a:srgbClr val="FF0000"/>
                </a:solidFill>
                <a:latin typeface="Times New Roman"/>
                <a:ea typeface="Calibri"/>
              </a:rPr>
              <a:t>Г</a:t>
            </a:r>
            <a:r>
              <a:rPr lang="ru-RU" sz="1400" dirty="0" err="1">
                <a:solidFill>
                  <a:srgbClr val="FF0000"/>
                </a:solidFill>
                <a:latin typeface="Times New Roman"/>
                <a:ea typeface="Calibri"/>
              </a:rPr>
              <a:t>р</a:t>
            </a:r>
            <a:r>
              <a:rPr lang="ru-RU" sz="2000" dirty="0" err="1">
                <a:solidFill>
                  <a:srgbClr val="FF0000"/>
                </a:solidFill>
                <a:latin typeface="Times New Roman"/>
                <a:ea typeface="Calibri"/>
              </a:rPr>
              <a:t>ГМУ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Calibri"/>
              </a:rPr>
              <a:t>» и УО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Calibri"/>
              </a:rPr>
              <a:t>«</a:t>
            </a:r>
            <a:r>
              <a:rPr lang="ru-RU" sz="2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Г</a:t>
            </a:r>
            <a:r>
              <a:rPr lang="ru-RU" sz="14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р</a:t>
            </a:r>
            <a:r>
              <a:rPr lang="ru-RU" sz="2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ГАУ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Calibri"/>
              </a:rPr>
              <a:t>»</a:t>
            </a:r>
            <a:br>
              <a:rPr lang="ru-RU" sz="2000" dirty="0" smtClean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30844" y="5421735"/>
            <a:ext cx="3589948" cy="8930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000" dirty="0" smtClean="0">
              <a:latin typeface="Times New Roman"/>
              <a:ea typeface="Calibri"/>
            </a:endParaRPr>
          </a:p>
        </p:txBody>
      </p:sp>
      <p:pic>
        <p:nvPicPr>
          <p:cNvPr id="3074" name="Picture 2" descr="D:\ИНФОРМАЦИЯ ПО ВИДАМ СПОРТА\2021  2022 учебный год\1 -+ БАСКЕТБОЛ 3 х 3 матчевая встреча жен ГрГМУ - ГрГАУ\САЙТ\1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45" y="3949002"/>
            <a:ext cx="3593292" cy="269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82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8" y="998893"/>
            <a:ext cx="4574956" cy="343121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43" y="999551"/>
            <a:ext cx="4094039" cy="307052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262" y="160284"/>
            <a:ext cx="8784021" cy="72258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легкоатлетический кросс среди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клубов высших учебных заведений г. Гродно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3779" y="5127212"/>
            <a:ext cx="3452647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ИНФОРМАЦИЯ ПО ВИДАМ СПОРТА\2021  2022 учебный год\1 -+ ЛЕГКОАТЛЕТИЧЕСКИЙ КРОСС ВУЗы\ФОТО\1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5" y="4132640"/>
            <a:ext cx="1865854" cy="248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ИНФОРМАЦИЯ ПО ВИДАМ СПОРТА\2021  2022 учебный год\1 -+ ЛЕГКОАТЛЕТИЧЕСКИЙ КРОСС ВУЗы\ФОТО\1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174" y="4147899"/>
            <a:ext cx="1842965" cy="24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ИНФОРМАЦИЯ ПО ВИДАМ СПОРТА\2021  2022 учебный год\1 -+ ЛЕГКОАТЛЕТИЧЕСКИЙ КРОСС ВУЗы\ФОТО\1 (6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816" y="4132640"/>
            <a:ext cx="3296729" cy="247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79397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1639</TotalTime>
  <Words>217</Words>
  <Application>Microsoft Office PowerPoint</Application>
  <PresentationFormat>Экран (4:3)</PresentationFormat>
  <Paragraphs>49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Сектор</vt:lpstr>
      <vt:lpstr>Презентация   спортивного клуба «Медик» за I семестр 2021–2022 учебного года</vt:lpstr>
      <vt:lpstr> </vt:lpstr>
      <vt:lpstr>   </vt:lpstr>
      <vt:lpstr> </vt:lpstr>
      <vt:lpstr>   первенство факультета иностранных учащихся УО «ГрГМУ» между студентами Шри-Ланки по баскетболу среди мужских команд    </vt:lpstr>
      <vt:lpstr> РеспубликанскАЯ универсиада – 2021 по борьбе вольной </vt:lpstr>
      <vt:lpstr>Республиканская студенческая волейбольная лига – 2021 среди мужских команд</vt:lpstr>
      <vt:lpstr>Матчевая встреча ПО БАСКЕТБОЛУ 3 Х 3 между женскими командами УО «ГрГМУ» и УО «ГрГАУ» </vt:lpstr>
      <vt:lpstr>городской легкоатлетический кросс среди спортивных клубов высших учебных заведений г. Гродно</vt:lpstr>
      <vt:lpstr>Матчевая встреча по волейболу между женскими сборными командами общежития №4 и №5</vt:lpstr>
      <vt:lpstr>Матчевая встреча по мини-футболу между мужскими сборными командами общежития №4 и №2</vt:lpstr>
      <vt:lpstr>товарищеский турнир по мини-футболу, посвященный празднованию Дня Нейтралитета Туркменистана. </vt:lpstr>
      <vt:lpstr>  матчевая встреча УО «ГрГМУ» И УСУ Гродненская областная СДЮШОР имени Александра Сапеги   по волейболу, приуроченного к республиканскому комплексному спортивно - массовому мероприятию «Неделя спорта и здоровья»  </vt:lpstr>
      <vt:lpstr>матчевая встреча между сборными командами УО «ГРГМУ» и УО « ГрГУ им. Я. Купалы» по мини-футболу, приуроченной к республиканскому комплексному спортивно-массовому мероприятию «Неделя спорта и здоровья»  </vt:lpstr>
      <vt:lpstr>ОТКРЫТОЕ ПЕРВЕНСТВО УО «ГрГМУ» ПО МИНИ-ФУТБОЛУ, ПРИУРОЧЕННОЕ К РЕСПУБЛИКАНСКОМУ КОМПЛЕКСНОМУ СПОРТИВНО-МАССОВОМУ МЕРОПРИЯТИЮ «НЕДЕЛЯ СПОРТА И ЗДОРОВЬЯ» </vt:lpstr>
      <vt:lpstr> матчевая встреча между женскими сборными командами УО «ГрГМУ» и УО « ГрГУ им. Я. Купалы» по мини-футболу, приуроченной к республиканскому комплексному спортивно-массовому мероприятию  «Неделя спорта и здоровья»  </vt:lpstr>
      <vt:lpstr>Презентация PowerPoint</vt:lpstr>
      <vt:lpstr>республиканский легкоатлетический студенческий забег  «На старт, молодежь» </vt:lpstr>
      <vt:lpstr>Презентация PowerPoint</vt:lpstr>
      <vt:lpstr> первенства по настольному теннису среди студентов  педиатрического факультета </vt:lpstr>
      <vt:lpstr>Презентация PowerPoint</vt:lpstr>
      <vt:lpstr>первенство общежития № 3 по шахматам </vt:lpstr>
      <vt:lpstr>Презентация PowerPoint</vt:lpstr>
      <vt:lpstr>ПЕРВЕНСТВО ПО ШАШКАМ среди спортивных клубов высших учебных заведений г. Гродно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первенствО по дартсу среди юношей и девушек в программе круглогодичной Спартакиады среди студентов проживающих в общежитиях университета.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Алексеевна</dc:creator>
  <cp:lastModifiedBy>Admin</cp:lastModifiedBy>
  <cp:revision>221</cp:revision>
  <dcterms:created xsi:type="dcterms:W3CDTF">2017-10-30T19:55:16Z</dcterms:created>
  <dcterms:modified xsi:type="dcterms:W3CDTF">2022-01-27T10:07:26Z</dcterms:modified>
</cp:coreProperties>
</file>