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08" r:id="rId1"/>
  </p:sldMasterIdLst>
  <p:sldIdLst>
    <p:sldId id="318" r:id="rId2"/>
    <p:sldId id="320" r:id="rId3"/>
    <p:sldId id="333" r:id="rId4"/>
    <p:sldId id="334" r:id="rId5"/>
    <p:sldId id="335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36" r:id="rId14"/>
    <p:sldId id="337" r:id="rId15"/>
    <p:sldId id="328" r:id="rId16"/>
    <p:sldId id="338" r:id="rId17"/>
    <p:sldId id="347" r:id="rId18"/>
    <p:sldId id="329" r:id="rId19"/>
    <p:sldId id="348" r:id="rId20"/>
    <p:sldId id="339" r:id="rId21"/>
    <p:sldId id="358" r:id="rId22"/>
    <p:sldId id="330" r:id="rId23"/>
    <p:sldId id="331" r:id="rId24"/>
    <p:sldId id="332" r:id="rId25"/>
    <p:sldId id="349" r:id="rId26"/>
    <p:sldId id="354" r:id="rId27"/>
    <p:sldId id="355" r:id="rId28"/>
    <p:sldId id="356" r:id="rId29"/>
    <p:sldId id="357" r:id="rId30"/>
    <p:sldId id="344" r:id="rId31"/>
    <p:sldId id="346" r:id="rId32"/>
    <p:sldId id="350" r:id="rId33"/>
    <p:sldId id="351" r:id="rId34"/>
    <p:sldId id="352" r:id="rId35"/>
    <p:sldId id="353" r:id="rId36"/>
    <p:sldId id="345" r:id="rId37"/>
    <p:sldId id="341" r:id="rId38"/>
    <p:sldId id="365" r:id="rId39"/>
    <p:sldId id="360" r:id="rId40"/>
    <p:sldId id="366" r:id="rId41"/>
    <p:sldId id="367" r:id="rId42"/>
    <p:sldId id="361" r:id="rId43"/>
    <p:sldId id="362" r:id="rId44"/>
    <p:sldId id="363" r:id="rId45"/>
    <p:sldId id="364" r:id="rId46"/>
    <p:sldId id="369" r:id="rId47"/>
    <p:sldId id="370" r:id="rId48"/>
    <p:sldId id="371" r:id="rId49"/>
    <p:sldId id="373" r:id="rId50"/>
    <p:sldId id="372" r:id="rId51"/>
    <p:sldId id="374" r:id="rId52"/>
    <p:sldId id="375" r:id="rId53"/>
    <p:sldId id="376" r:id="rId54"/>
    <p:sldId id="394" r:id="rId55"/>
    <p:sldId id="379" r:id="rId56"/>
    <p:sldId id="395" r:id="rId57"/>
    <p:sldId id="381" r:id="rId58"/>
    <p:sldId id="382" r:id="rId59"/>
    <p:sldId id="383" r:id="rId60"/>
    <p:sldId id="384" r:id="rId61"/>
    <p:sldId id="398" r:id="rId62"/>
    <p:sldId id="399" r:id="rId63"/>
    <p:sldId id="400" r:id="rId64"/>
    <p:sldId id="403" r:id="rId65"/>
    <p:sldId id="402" r:id="rId66"/>
    <p:sldId id="396" r:id="rId67"/>
    <p:sldId id="404" r:id="rId68"/>
    <p:sldId id="386" r:id="rId69"/>
    <p:sldId id="397" r:id="rId70"/>
    <p:sldId id="391" r:id="rId71"/>
    <p:sldId id="405" r:id="rId72"/>
    <p:sldId id="392" r:id="rId73"/>
    <p:sldId id="406" r:id="rId74"/>
    <p:sldId id="393" r:id="rId7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44" autoAdjust="0"/>
    <p:restoredTop sz="94660"/>
  </p:normalViewPr>
  <p:slideViewPr>
    <p:cSldViewPr snapToGrid="0">
      <p:cViewPr>
        <p:scale>
          <a:sx n="95" d="100"/>
          <a:sy n="95" d="100"/>
        </p:scale>
        <p:origin x="-2196" y="-5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1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952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215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424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4184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832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3980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887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239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873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686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295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918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930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442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37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913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964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F3022BB-74C0-4351-97A9-25D24349A0F4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1506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6.png"/><Relationship Id="rId4" Type="http://schemas.openxmlformats.org/officeDocument/2006/relationships/image" Target="../media/image1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8.jpeg"/><Relationship Id="rId4" Type="http://schemas.openxmlformats.org/officeDocument/2006/relationships/image" Target="../media/image227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ДОКИ НАЧАЛЬНИКА КЛУБА\ЭМБЛЕМА СОРТКЛУ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140679"/>
            <a:ext cx="8912887" cy="657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399" y="533400"/>
            <a:ext cx="8339295" cy="318726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спортивного клуба «Медик» 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семестрА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2021–2022 учебного года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635062"/>
            <a:ext cx="4954250" cy="1122272"/>
          </a:xfrm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227852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r="5466" b="22569"/>
          <a:stretch/>
        </p:blipFill>
        <p:spPr>
          <a:xfrm>
            <a:off x="322931" y="1383909"/>
            <a:ext cx="5113638" cy="335574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467" y="136722"/>
            <a:ext cx="8560676" cy="15240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Матчевая встреча по волейболу</a:t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женскими сборными командами</a:t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общежития №4 и №5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9157" y="5581826"/>
            <a:ext cx="7788165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D:\ИНФОРМАЦИЯ ПО ВИДАМ СПОРТА\2021  2022 учебный год\1 -+ Матчевые встречи по волейболу\1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1"/>
          <a:stretch/>
        </p:blipFill>
        <p:spPr bwMode="auto">
          <a:xfrm>
            <a:off x="5581593" y="1426864"/>
            <a:ext cx="3337154" cy="209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ИНФОРМАЦИЯ ПО ВИДАМ СПОРТА\2021  2022 учебный год\1 - +ОБЩЕЖИТИЯ первенства\1 -+ Матчевые встречи по волейболу\1 (9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 t="17623" r="4967"/>
          <a:stretch/>
        </p:blipFill>
        <p:spPr bwMode="auto">
          <a:xfrm>
            <a:off x="4860109" y="3652424"/>
            <a:ext cx="3577213" cy="258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ИНФОРМАЦИЯ ПО ВИДАМ СПОРТА\2021  2022 учебный год\1 - +ОБЩЕЖИТИЯ первенства\1 -+ Матчевые встречи по волейболу\1 (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74" y="4655687"/>
            <a:ext cx="2892414" cy="2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177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359" y="102939"/>
            <a:ext cx="8749861" cy="116315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Матчевая встреча по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мини-футболу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мужскими сборными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командами</a:t>
            </a:r>
            <a:b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общежития №4 и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37" y="1170492"/>
            <a:ext cx="3828422" cy="287370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" t="19027" r="7338"/>
          <a:stretch/>
        </p:blipFill>
        <p:spPr>
          <a:xfrm>
            <a:off x="4352147" y="1185705"/>
            <a:ext cx="4219098" cy="2883877"/>
          </a:xfrm>
        </p:spPr>
      </p:pic>
      <p:sp>
        <p:nvSpPr>
          <p:cNvPr id="8" name="Прямоугольник 7"/>
          <p:cNvSpPr/>
          <p:nvPr/>
        </p:nvSpPr>
        <p:spPr>
          <a:xfrm>
            <a:off x="5407573" y="4938025"/>
            <a:ext cx="345264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D:\ИНФОРМАЦИЯ ПО ВИДАМ СПОРТА\2021  2022 учебный год\1 -+ Матчевая встреча по мини-футболу\image-0-02-05-30f2b213bfcac5a0ee3e29ffd5e79b5589cd8b510e8ca9cf56c0158ea8bcbeaa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8"/>
          <a:stretch/>
        </p:blipFill>
        <p:spPr bwMode="auto">
          <a:xfrm>
            <a:off x="389779" y="4219486"/>
            <a:ext cx="3567300" cy="216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ИНФОРМАЦИЯ ПО ВИДАМ СПОРТА\2021  2022 учебный год\1 - +ОБЩЕЖИТИЯ первенства\1 -+ Матчевая встреча по мини-футболу\image-0-02-05-c6ea207900eb576d8fdde9d326578f27acf215a94638fcee1e305ff16daa0185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9"/>
          <a:stretch/>
        </p:blipFill>
        <p:spPr bwMode="auto">
          <a:xfrm>
            <a:off x="4903594" y="4219486"/>
            <a:ext cx="3315955" cy="232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402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186" y="157655"/>
            <a:ext cx="8655270" cy="1198180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товарищеский турнир по мини-футболу, посвященный празднованию Дня Нейтралитета Туркменистана.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D:\ИНФОРМАЦИЯ ПО ВИДАМ СПОРТА\2021  2022 учебный год\1 -+ МИНИ-ФУТБОЛ  ТУРКМЕНИСТАН\1632743765.jp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58" y="3208576"/>
            <a:ext cx="3783021" cy="302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ИНФОРМАЦИЯ ПО ВИДАМ СПОРТА\2021  2022 учебный год\1 -+ МИНИ-ФУТБОЛ  ТУРКМЕНИСТАН\16327436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976" y="3813457"/>
            <a:ext cx="3026919" cy="242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ИНФОРМАЦИЯ ПО ВИДАМ СПОРТА\2021  2022 учебный год\1 -+ МИНИ-ФУТБОЛ  ТУРКМЕНИСТАН\16327439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918" y="1092864"/>
            <a:ext cx="3067977" cy="245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ИНФОРМАЦИЯ ПО ВИДАМ СПОРТА\2021  2022 учебный год\1 -+ МИНИ-ФУТБОЛ  ТУРКМЕНИСТАН\163274374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341" y="1246511"/>
            <a:ext cx="23812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719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388" y="251210"/>
            <a:ext cx="8714342" cy="1024932"/>
          </a:xfrm>
        </p:spPr>
        <p:txBody>
          <a:bodyPr>
            <a:normAutofit fontScale="90000"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2200" dirty="0" smtClean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2200" dirty="0" smtClean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2200" dirty="0" smtClean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2200" dirty="0" smtClean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18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матчевая встреча </a:t>
            </a:r>
            <a:r>
              <a:rPr lang="ru-RU" sz="1800" dirty="0">
                <a:solidFill>
                  <a:srgbClr val="FF0000"/>
                </a:solidFill>
                <a:latin typeface="Times New Roman"/>
                <a:ea typeface="Times New Roman"/>
              </a:rPr>
              <a:t>УО «</a:t>
            </a:r>
            <a:r>
              <a:rPr lang="ru-RU" sz="18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ГрГМУ</a:t>
            </a:r>
            <a:r>
              <a:rPr lang="ru-RU" sz="18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» И </a:t>
            </a:r>
            <a:r>
              <a:rPr lang="ru-RU" sz="1800" kern="1800" dirty="0">
                <a:solidFill>
                  <a:srgbClr val="FF0000"/>
                </a:solidFill>
                <a:latin typeface="Times New Roman"/>
                <a:ea typeface="Calibri"/>
              </a:rPr>
              <a:t>УСУ Гродненская областная СДЮШОР имени Александра </a:t>
            </a:r>
            <a:r>
              <a:rPr lang="ru-RU" sz="1800" kern="18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Сапеги</a:t>
            </a:r>
            <a:r>
              <a:rPr lang="ru-RU" sz="18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 </a:t>
            </a:r>
            <a:r>
              <a:rPr lang="ru-RU" sz="1800" dirty="0">
                <a:solidFill>
                  <a:srgbClr val="FF0000"/>
                </a:solidFill>
                <a:latin typeface="Times New Roman"/>
                <a:ea typeface="Times New Roman"/>
              </a:rPr>
              <a:t>по волейболу, приуроченного к республиканскому комплексному </a:t>
            </a:r>
            <a:r>
              <a:rPr lang="ru-RU" sz="18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спортивно - массовому </a:t>
            </a:r>
            <a:r>
              <a:rPr lang="ru-RU" sz="1800" dirty="0">
                <a:solidFill>
                  <a:srgbClr val="FF0000"/>
                </a:solidFill>
                <a:latin typeface="Times New Roman"/>
                <a:ea typeface="Times New Roman"/>
              </a:rPr>
              <a:t>мероприятию «Неделя спорта и здоровья» </a:t>
            </a:r>
            <a:r>
              <a:rPr lang="ru-RU" sz="1800" dirty="0">
                <a:latin typeface="Times New Roman"/>
                <a:ea typeface="Calibri"/>
              </a:rPr>
              <a:t/>
            </a:r>
            <a:br>
              <a:rPr lang="ru-RU" sz="1800" dirty="0">
                <a:latin typeface="Times New Roman"/>
                <a:ea typeface="Calibri"/>
              </a:rPr>
            </a:br>
            <a:endParaRPr lang="ru-RU" sz="1800" dirty="0"/>
          </a:p>
        </p:txBody>
      </p:sp>
      <p:pic>
        <p:nvPicPr>
          <p:cNvPr id="9218" name="Picture 2" descr="D:\ИНФОРМАЦИЯ ПО ВИДАМ СПОРТА\2021  2022 учебный год\1 -+ НЕДЕЛЯ СПОРТА И ЗДОРОВЬЯ 6-11.09\+ Матч встреча Волейбол\ФОТО\1 (1).jpg"/>
          <p:cNvPicPr>
            <a:picLocks noGrp="1" noChangeAspect="1" noChangeArrowheads="1"/>
          </p:cNvPicPr>
          <p:nvPr>
            <p:ph sz="half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7" b="17956"/>
          <a:stretch/>
        </p:blipFill>
        <p:spPr bwMode="auto">
          <a:xfrm>
            <a:off x="44130" y="1768510"/>
            <a:ext cx="4328437" cy="24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ИНФОРМАЦИЯ ПО ВИДАМ СПОРТА\2021  2022 учебный год\1 -+ НЕДЕЛЯ СПОРТА И ЗДОРОВЬЯ 6-11.09\+ Матч встреча Волейбол\ФОТО\1 (4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498" y="1577786"/>
            <a:ext cx="4641502" cy="34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ИНФОРМАЦИЯ ПО ВИДАМ СПОРТА\2021  2022 учебный год\1 -+ НЕДЕЛЯ СПОРТА И ЗДОРОВЬЯ 6-11.09\+ Матч встреча Волейбол\ФОТО\1 (6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2" b="19357"/>
          <a:stretch/>
        </p:blipFill>
        <p:spPr bwMode="auto">
          <a:xfrm>
            <a:off x="1216951" y="4332782"/>
            <a:ext cx="4761818" cy="232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473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984" y="231111"/>
            <a:ext cx="8591340" cy="1678075"/>
          </a:xfrm>
        </p:spPr>
        <p:txBody>
          <a:bodyPr>
            <a:normAutofit fontScale="90000"/>
          </a:bodyPr>
          <a:lstStyle/>
          <a:p>
            <a:pPr indent="449580" algn="ctr">
              <a:spcAft>
                <a:spcPts val="0"/>
              </a:spcAft>
            </a:pPr>
            <a:r>
              <a:rPr lang="ru-RU" sz="2000" kern="1800" spc="-75" dirty="0" smtClean="0">
                <a:solidFill>
                  <a:srgbClr val="FF0000"/>
                </a:solidFill>
                <a:latin typeface="Times New Roman"/>
                <a:ea typeface="Times New Roman"/>
              </a:rPr>
              <a:t>матчевая встреча </a:t>
            </a:r>
            <a:r>
              <a:rPr lang="ru-RU" sz="2000" kern="1800" spc="-75" dirty="0">
                <a:solidFill>
                  <a:srgbClr val="FF0000"/>
                </a:solidFill>
                <a:latin typeface="Times New Roman"/>
                <a:ea typeface="Times New Roman"/>
              </a:rPr>
              <a:t>между сборными командами</a:t>
            </a:r>
            <a:r>
              <a:rPr lang="ru-RU" sz="2000" dirty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ru-RU" sz="2000" kern="1800" spc="-75" dirty="0">
                <a:solidFill>
                  <a:srgbClr val="FF0000"/>
                </a:solidFill>
                <a:latin typeface="Times New Roman"/>
                <a:ea typeface="Times New Roman"/>
              </a:rPr>
              <a:t>УО «</a:t>
            </a:r>
            <a:r>
              <a:rPr lang="ru-RU" sz="2000" kern="1800" spc="-75" dirty="0" smtClean="0">
                <a:solidFill>
                  <a:srgbClr val="FF0000"/>
                </a:solidFill>
                <a:latin typeface="Times New Roman"/>
                <a:ea typeface="Times New Roman"/>
              </a:rPr>
              <a:t>Г</a:t>
            </a:r>
            <a:r>
              <a:rPr lang="ru-RU" sz="1300" kern="1800" spc="-75" dirty="0" smtClean="0">
                <a:solidFill>
                  <a:srgbClr val="FF0000"/>
                </a:solidFill>
                <a:latin typeface="Times New Roman"/>
                <a:ea typeface="Times New Roman"/>
              </a:rPr>
              <a:t>Р</a:t>
            </a:r>
            <a:r>
              <a:rPr lang="ru-RU" sz="2000" kern="1800" spc="-75" dirty="0" smtClean="0">
                <a:solidFill>
                  <a:srgbClr val="FF0000"/>
                </a:solidFill>
                <a:latin typeface="Times New Roman"/>
                <a:ea typeface="Times New Roman"/>
              </a:rPr>
              <a:t>ГМУ</a:t>
            </a:r>
            <a:r>
              <a:rPr lang="ru-RU" sz="2000" kern="1800" spc="-75" dirty="0">
                <a:solidFill>
                  <a:srgbClr val="FF0000"/>
                </a:solidFill>
                <a:latin typeface="Times New Roman"/>
                <a:ea typeface="Times New Roman"/>
              </a:rPr>
              <a:t>» и УО « </a:t>
            </a:r>
            <a:r>
              <a:rPr lang="ru-RU" sz="2000" kern="1800" spc="-75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Г</a:t>
            </a:r>
            <a:r>
              <a:rPr lang="ru-RU" sz="1300" kern="1800" spc="-75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р</a:t>
            </a:r>
            <a:r>
              <a:rPr lang="ru-RU" sz="2000" kern="1800" spc="-75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ГУ</a:t>
            </a:r>
            <a:r>
              <a:rPr lang="ru-RU" sz="2000" kern="1800" spc="-75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2000" kern="1800" spc="-75" dirty="0">
                <a:solidFill>
                  <a:srgbClr val="FF0000"/>
                </a:solidFill>
                <a:latin typeface="Times New Roman"/>
                <a:ea typeface="Times New Roman"/>
              </a:rPr>
              <a:t>им. Я. Купалы» </a:t>
            </a:r>
            <a:r>
              <a:rPr lang="ru-RU" sz="2000" dirty="0">
                <a:solidFill>
                  <a:srgbClr val="FF0000"/>
                </a:solidFill>
                <a:latin typeface="Times New Roman"/>
                <a:ea typeface="Times New Roman"/>
              </a:rPr>
              <a:t>по мини-футболу,</a:t>
            </a:r>
            <a:r>
              <a:rPr lang="ru-RU" sz="2000" dirty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ru-RU" sz="2000" dirty="0">
                <a:solidFill>
                  <a:srgbClr val="FF0000"/>
                </a:solidFill>
                <a:latin typeface="Times New Roman"/>
                <a:ea typeface="Times New Roman"/>
              </a:rPr>
              <a:t>приуроченной к республиканскому комплексному спортивно-массовому мероприятию «Неделя спорта и здоровья» </a:t>
            </a:r>
            <a:r>
              <a:rPr lang="ru-RU" sz="3600" dirty="0">
                <a:latin typeface="Times New Roman"/>
                <a:ea typeface="Calibri"/>
              </a:rPr>
              <a:t/>
            </a:r>
            <a:br>
              <a:rPr lang="ru-RU" sz="3600" dirty="0">
                <a:latin typeface="Times New Roman"/>
                <a:ea typeface="Calibri"/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0919" y="5160342"/>
            <a:ext cx="4300694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D:\ИНФОРМАЦИЯ ПО ВИДАМ СПОРТА\2021  2022 учебный год\1 -+ НЕДЕЛЯ СПОРТА И ЗДОРОВЬЯ 6-11.09\+ Матчевая встреча мини с ГрГУ\фото\САЙТ\1 (10).JPG"/>
          <p:cNvPicPr>
            <a:picLocks noGrp="1" noChangeAspect="1" noChangeArrowheads="1"/>
          </p:cNvPicPr>
          <p:nvPr>
            <p:ph sz="half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8" b="19991"/>
          <a:stretch/>
        </p:blipFill>
        <p:spPr bwMode="auto">
          <a:xfrm>
            <a:off x="269969" y="1517302"/>
            <a:ext cx="4482448" cy="245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ИНФОРМАЦИЯ ПО ВИДАМ СПОРТА\2021  2022 учебный год\1 -+ НЕДЕЛЯ СПОРТА И ЗДОРОВЬЯ 6-11.09\+ Матчевая встреча мини с ГрГУ\фото\САЙТ\1 (37)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4" t="2353" r="3374" b="31523"/>
          <a:stretch/>
        </p:blipFill>
        <p:spPr bwMode="auto">
          <a:xfrm>
            <a:off x="148356" y="4285561"/>
            <a:ext cx="4855963" cy="240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ИНФОРМАЦИЯ ПО ВИДАМ СПОРТА\2021  2022 учебный год\1 -+ НЕДЕЛЯ СПОРТА И ЗДОРОВЬЯ 6-11.09\+ Матчевая встреча мини с ГрГУ\фото\САЙТ\1 (73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36"/>
          <a:stretch/>
        </p:blipFill>
        <p:spPr bwMode="auto">
          <a:xfrm>
            <a:off x="5094515" y="1806761"/>
            <a:ext cx="3641861" cy="194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ИНФОРМАЦИЯ ПО ВИДАМ СПОРТА\2021  2022 учебный год\1 -+ НЕДЕЛЯ СПОРТА И ЗДОРОВЬЯ 6-11.09\+ Матчевая встреча мини с ГрГУ\фото\1 (3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4" r="8614" b="25040"/>
          <a:stretch/>
        </p:blipFill>
        <p:spPr bwMode="auto">
          <a:xfrm>
            <a:off x="5094515" y="3852227"/>
            <a:ext cx="3641861" cy="28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302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3" t="2894" r="9813" b="20256"/>
          <a:stretch/>
        </p:blipFill>
        <p:spPr>
          <a:xfrm>
            <a:off x="763675" y="4005917"/>
            <a:ext cx="2759312" cy="193394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" t="16960" r="24824" b="19149"/>
          <a:stretch/>
        </p:blipFill>
        <p:spPr>
          <a:xfrm>
            <a:off x="4451247" y="1313955"/>
            <a:ext cx="4319751" cy="296211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7665" y="0"/>
            <a:ext cx="8894380" cy="1481958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ПЕРВЕНСТВО УО «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ГМУ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ПО МИНИ-ФУТБОЛУ, ПРИУРОЧЕННОЕ К РЕСПУБЛИКАНСКОМУ КОМПЛЕКСНОМУ СПОРТИВНО-МАССОВОМУ МЕРОПРИЯТИЮ</a:t>
            </a:r>
            <a:b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«НЕДЕЛЯ СПОРТА И ЗДОРОВЬЯ» 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05425" y="5381405"/>
            <a:ext cx="5486400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D:\ИНФОРМАЦИЯ ПО ВИДАМ СПОРТА\2021  2022 учебный год\1 -+ НЕДЕЛЯ СПОРТА И ЗДОРОВЬЯ 6-11.09\+ Первенство по мини-футболу\ФОТО\НА САЙТ\1 (6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135" y="3979059"/>
            <a:ext cx="2101188" cy="280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ИНФОРМАЦИЯ ПО ВИДАМ СПОРТА\2021  2022 учебный год\1 -+ НЕДЕЛЯ СПОРТА И ЗДОРОВЬЯ 6-11.09\+ Первенство по мини-футболу\ФОТО\НА САЙТ\1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71" y="1336430"/>
            <a:ext cx="3246093" cy="243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ИНФОРМАЦИЯ ПО ВИДАМ СПОРТА\2021  2022 учебный год\1 -+ НЕДЕЛЯ СПОРТА И ЗДОРОВЬЯ 6-11.09\+ Первенство по мини-футболу\ФОТО\НА САЙТ\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694" y="3979059"/>
            <a:ext cx="3009623" cy="225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836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65" y="285541"/>
            <a:ext cx="8469923" cy="1101132"/>
          </a:xfrm>
        </p:spPr>
        <p:txBody>
          <a:bodyPr>
            <a:normAutofit fontScale="90000"/>
          </a:bodyPr>
          <a:lstStyle/>
          <a:p>
            <a:pPr indent="449580" algn="ctr">
              <a:spcAft>
                <a:spcPts val="0"/>
              </a:spcAft>
            </a:pPr>
            <a:r>
              <a:rPr lang="ru-RU" sz="1800" kern="1800" spc="-75" dirty="0" smtClean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1800" kern="1800" spc="-75" dirty="0" smtClean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1800" kern="1800" spc="-75" dirty="0" smtClean="0">
                <a:solidFill>
                  <a:srgbClr val="FF0000"/>
                </a:solidFill>
                <a:latin typeface="Times New Roman"/>
                <a:ea typeface="Times New Roman"/>
              </a:rPr>
              <a:t>матчевая встреча </a:t>
            </a:r>
            <a:r>
              <a:rPr lang="ru-RU" sz="1800" kern="1800" spc="-75" dirty="0">
                <a:solidFill>
                  <a:srgbClr val="FF0000"/>
                </a:solidFill>
                <a:latin typeface="Times New Roman"/>
                <a:ea typeface="Times New Roman"/>
              </a:rPr>
              <a:t>между женскими сборными </a:t>
            </a:r>
            <a:r>
              <a:rPr lang="ru-RU" sz="1800" kern="1800" spc="-75" dirty="0" smtClean="0">
                <a:solidFill>
                  <a:srgbClr val="FF0000"/>
                </a:solidFill>
                <a:latin typeface="Times New Roman"/>
                <a:ea typeface="Times New Roman"/>
              </a:rPr>
              <a:t>командами УО </a:t>
            </a:r>
            <a:r>
              <a:rPr lang="ru-RU" sz="1800" kern="1800" spc="-75" dirty="0">
                <a:solidFill>
                  <a:srgbClr val="FF0000"/>
                </a:solidFill>
                <a:latin typeface="Times New Roman"/>
                <a:ea typeface="Times New Roman"/>
              </a:rPr>
              <a:t>«</a:t>
            </a:r>
            <a:r>
              <a:rPr lang="ru-RU" sz="1800" kern="1800" spc="-75" dirty="0" err="1">
                <a:solidFill>
                  <a:srgbClr val="FF0000"/>
                </a:solidFill>
                <a:latin typeface="Times New Roman"/>
                <a:ea typeface="Times New Roman"/>
              </a:rPr>
              <a:t>Г</a:t>
            </a:r>
            <a:r>
              <a:rPr lang="ru-RU" sz="1200" kern="1800" spc="-75" dirty="0" err="1">
                <a:solidFill>
                  <a:srgbClr val="FF0000"/>
                </a:solidFill>
                <a:latin typeface="Times New Roman"/>
                <a:ea typeface="Times New Roman"/>
              </a:rPr>
              <a:t>р</a:t>
            </a:r>
            <a:r>
              <a:rPr lang="ru-RU" sz="1800" kern="1800" spc="-75" dirty="0" err="1">
                <a:solidFill>
                  <a:srgbClr val="FF0000"/>
                </a:solidFill>
                <a:latin typeface="Times New Roman"/>
                <a:ea typeface="Times New Roman"/>
              </a:rPr>
              <a:t>ГМУ</a:t>
            </a:r>
            <a:r>
              <a:rPr lang="ru-RU" sz="1800" kern="1800" spc="-75" dirty="0">
                <a:solidFill>
                  <a:srgbClr val="FF0000"/>
                </a:solidFill>
                <a:latin typeface="Times New Roman"/>
                <a:ea typeface="Times New Roman"/>
              </a:rPr>
              <a:t>» и УО « </a:t>
            </a:r>
            <a:r>
              <a:rPr lang="ru-RU" sz="1800" kern="1800" spc="-75" dirty="0" err="1">
                <a:solidFill>
                  <a:srgbClr val="FF0000"/>
                </a:solidFill>
                <a:latin typeface="Times New Roman"/>
                <a:ea typeface="Times New Roman"/>
              </a:rPr>
              <a:t>Г</a:t>
            </a:r>
            <a:r>
              <a:rPr lang="ru-RU" sz="1200" kern="1800" spc="-75" dirty="0" err="1">
                <a:solidFill>
                  <a:srgbClr val="FF0000"/>
                </a:solidFill>
                <a:latin typeface="Times New Roman"/>
                <a:ea typeface="Times New Roman"/>
              </a:rPr>
              <a:t>р</a:t>
            </a:r>
            <a:r>
              <a:rPr lang="ru-RU" sz="1800" kern="1800" spc="-75" dirty="0" err="1">
                <a:solidFill>
                  <a:srgbClr val="FF0000"/>
                </a:solidFill>
                <a:latin typeface="Times New Roman"/>
                <a:ea typeface="Times New Roman"/>
              </a:rPr>
              <a:t>ГУ</a:t>
            </a:r>
            <a:r>
              <a:rPr lang="ru-RU" sz="1800" kern="1800" spc="-75" dirty="0">
                <a:solidFill>
                  <a:srgbClr val="FF0000"/>
                </a:solidFill>
                <a:latin typeface="Times New Roman"/>
                <a:ea typeface="Times New Roman"/>
              </a:rPr>
              <a:t> им. Я. Купалы» </a:t>
            </a:r>
            <a:r>
              <a:rPr lang="ru-RU" sz="1800" dirty="0">
                <a:solidFill>
                  <a:srgbClr val="FF0000"/>
                </a:solidFill>
                <a:latin typeface="Times New Roman"/>
                <a:ea typeface="Times New Roman"/>
              </a:rPr>
              <a:t>по мини-футболу</a:t>
            </a:r>
            <a:r>
              <a:rPr lang="ru-RU" sz="18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, приуроченной </a:t>
            </a:r>
            <a:r>
              <a:rPr lang="ru-RU" sz="1800" dirty="0">
                <a:solidFill>
                  <a:srgbClr val="FF0000"/>
                </a:solidFill>
                <a:latin typeface="Times New Roman"/>
                <a:ea typeface="Times New Roman"/>
              </a:rPr>
              <a:t>к республиканскому комплексному спортивно-массовому мероприятию </a:t>
            </a:r>
            <a:r>
              <a:rPr lang="ru-RU" sz="1800" dirty="0" smtClean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1800" dirty="0" smtClean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18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«</a:t>
            </a:r>
            <a:r>
              <a:rPr lang="ru-RU" sz="1800" dirty="0">
                <a:solidFill>
                  <a:srgbClr val="FF0000"/>
                </a:solidFill>
                <a:latin typeface="Times New Roman"/>
                <a:ea typeface="Times New Roman"/>
              </a:rPr>
              <a:t>Неделя спорта и здоровья» </a:t>
            </a:r>
            <a:r>
              <a:rPr lang="ru-RU" sz="3600" dirty="0">
                <a:latin typeface="Times New Roman"/>
                <a:ea typeface="Calibri"/>
              </a:rPr>
              <a:t/>
            </a:r>
            <a:br>
              <a:rPr lang="ru-RU" sz="3600" dirty="0">
                <a:latin typeface="Times New Roman"/>
                <a:ea typeface="Calibri"/>
              </a:rPr>
            </a:br>
            <a:endParaRPr lang="ru-RU" dirty="0"/>
          </a:p>
        </p:txBody>
      </p:sp>
      <p:pic>
        <p:nvPicPr>
          <p:cNvPr id="11266" name="Picture 2" descr="D:\ИНФОРМАЦИЯ ПО ВИДАМ СПОРТА\2021  2022 учебный год\1 -+ НЕДЕЛЯ СПОРТА И ЗДОРОВЬЯ 6-11.09\+Матчевая встреча мини жен с ГрГУ\ФОТО\САЙТ\1 (1).JP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3" y="1217185"/>
            <a:ext cx="394970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ИНФОРМАЦИЯ ПО ВИДАМ СПОРТА\2021  2022 учебный год\1 -+ НЕДЕЛЯ СПОРТА И ЗДОРОВЬЯ 6-11.09\+Матчевая встреча мини жен с ГрГУ\ФОТО\САЙТ\1 (2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729" y="1224332"/>
            <a:ext cx="3948112" cy="296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8022" y="5123656"/>
            <a:ext cx="4572000" cy="4174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1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D:\ИНФОРМАЦИЯ ПО ВИДАМ СПОРТА\2021  2022 учебный год\1 -+ НЕДЕЛЯ СПОРТА И ЗДОРОВЬЯ 6-11.09\+Матчевая встреча мини жен с ГрГУ\ФОТО\1 (1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9" t="-13487" r="2529" b="41247"/>
          <a:stretch/>
        </p:blipFill>
        <p:spPr bwMode="auto">
          <a:xfrm>
            <a:off x="2371411" y="3902017"/>
            <a:ext cx="4370335" cy="23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545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ИНФОРМАЦИЯ ПО ВИДАМ СПОРТА\2021  2022 учебный год\1 -+ НЕДЕЛЯ СПОРТА И ЗДОРОВЬЯ 6-11.09\+Матчевая встреча мини жен с ГрГУ\ФОТО\1 (2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02" y="269616"/>
            <a:ext cx="4008595" cy="300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ИНФОРМАЦИЯ ПО ВИДАМ СПОРТА\2021  2022 учебный год\1 -+ НЕДЕЛЯ СПОРТА И ЗДОРОВЬЯ 6-11.09\+Матчевая встреча мини жен с ГрГУ\ФОТО\IMG_20210908_200115_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70"/>
          <a:stretch/>
        </p:blipFill>
        <p:spPr bwMode="auto">
          <a:xfrm>
            <a:off x="4381292" y="301451"/>
            <a:ext cx="4200000" cy="250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ИНФОРМАЦИЯ ПО ВИДАМ СПОРТА\2021  2022 учебный год\1 -+ НЕДЕЛЯ СПОРТА И ЗДОРОВЬЯ 6-11.09\+Матчевая встреча мини жен с ГрГУ\ФОТО\1 (77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07" b="25883"/>
          <a:stretch/>
        </p:blipFill>
        <p:spPr bwMode="auto">
          <a:xfrm>
            <a:off x="291402" y="3529174"/>
            <a:ext cx="2893926" cy="222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D:\ИНФОРМАЦИЯ ПО ВИДАМ СПОРТА\2021  2022 учебный год\1 -+ НЕДЕЛЯ СПОРТА И ЗДОРОВЬЯ 6-11.09\+Матчевая встреча мини жен с ГрГУ\ФОТО\1 (98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5"/>
          <a:stretch/>
        </p:blipFill>
        <p:spPr bwMode="auto">
          <a:xfrm>
            <a:off x="2923373" y="3074795"/>
            <a:ext cx="5962464" cy="327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814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73" y="175199"/>
            <a:ext cx="8686800" cy="65150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042" y="283779"/>
            <a:ext cx="6028000" cy="1860331"/>
          </a:xfrm>
        </p:spPr>
        <p:txBody>
          <a:bodyPr>
            <a:noAutofit/>
          </a:bodyPr>
          <a:lstStyle/>
          <a:p>
            <a:pPr algn="ctr"/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легкоатлетический студенческий забег </a:t>
            </a:r>
            <a:b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старт, молодежь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8934" y="5920950"/>
            <a:ext cx="69841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069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D:\ИНФОРМАЦИЯ ПО ВИДАМ СПОРТА\2021  2022 учебный год\1 -+ НЕДЕЛЯ СПОРТА И ЗДОРОВЬЯ 6-11.09\+НА СТАРТ МОЛОДЕЖЬ\ФОТО\НА САЙТ\11111 (1).jp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50" y="182205"/>
            <a:ext cx="394970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ИНФОРМАЦИЯ ПО ВИДАМ СПОРТА\2021  2022 учебный год\1 -+ НЕДЕЛЯ СПОРТА И ЗДОРОВЬЯ 6-11.09\+НА СТАРТ МОЛОДЕЖЬ\ФОТО\НА САЙТ\11111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247" y="2127737"/>
            <a:ext cx="5951973" cy="446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719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5754624"/>
            <a:ext cx="6554867" cy="731520"/>
          </a:xfrm>
        </p:spPr>
        <p:txBody>
          <a:bodyPr>
            <a:normAutofit fontScale="90000"/>
          </a:bodyPr>
          <a:lstStyle/>
          <a:p>
            <a:pPr indent="449580" algn="ctr">
              <a:spcAft>
                <a:spcPts val="0"/>
              </a:spcAft>
            </a:pPr>
            <a:r>
              <a:rPr lang="ru-RU" sz="3600" dirty="0">
                <a:latin typeface="Times New Roman"/>
                <a:ea typeface="Calibri"/>
              </a:rPr>
              <a:t/>
            </a:r>
            <a:br>
              <a:rPr lang="ru-RU" sz="3600" dirty="0">
                <a:latin typeface="Times New Roman"/>
                <a:ea typeface="Calibri"/>
              </a:rPr>
            </a:br>
            <a:endParaRPr lang="ru-RU" dirty="0"/>
          </a:p>
        </p:txBody>
      </p:sp>
      <p:pic>
        <p:nvPicPr>
          <p:cNvPr id="2052" name="Picture 4" descr="D:\ИНФОРМАЦИЯ ПО ВИДАМ СПОРТА\2021  2022 учебный год\1 -+ БАСКЕТБОЛ матчевая встреча жен ГрГМК\ФОТО\САЙТ\1 (1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86" y="1180614"/>
            <a:ext cx="3840480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ИНФОРМАЦИЯ ПО ВИДАМ СПОРТА\2021  2022 учебный год\1 -+ БАСКЕТБОЛ матчевая встреча жен ГрГМК\ФОТО\САЙТ\1 (3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656" y="1161940"/>
            <a:ext cx="3865377" cy="289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2348" y="172555"/>
            <a:ext cx="83215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Times New Roman"/>
              </a:rPr>
              <a:t>матчевая встреча по баскетболу</a:t>
            </a:r>
            <a:r>
              <a:rPr lang="ru-RU" b="1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ru-RU" b="1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ru-RU" b="1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</a:rPr>
              <a:t>между женскими командами УО «</a:t>
            </a:r>
            <a:r>
              <a:rPr lang="ru-RU" b="1" cap="all" dirty="0" err="1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</a:rPr>
              <a:t>ГрГМУ</a:t>
            </a:r>
            <a:r>
              <a:rPr lang="ru-RU" b="1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</a:rPr>
              <a:t>» и УО «</a:t>
            </a:r>
            <a:r>
              <a:rPr lang="ru-RU" b="1" cap="all" dirty="0" err="1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</a:rPr>
              <a:t>ГрГМК</a:t>
            </a:r>
            <a:r>
              <a:rPr lang="ru-RU" b="1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</a:rPr>
              <a:t>»,</a:t>
            </a:r>
            <a:br>
              <a:rPr lang="ru-RU" b="1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ru-RU" b="1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Times New Roman"/>
              </a:rPr>
              <a:t>приуроченной ко дню </a:t>
            </a:r>
            <a:r>
              <a:rPr lang="ru-RU" b="1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</a:rPr>
              <a:t>Международного студенческого спорта</a:t>
            </a:r>
            <a:r>
              <a:rPr lang="ru-RU" b="1" cap="all" dirty="0">
                <a:ln w="3175" cmpd="sng">
                  <a:noFill/>
                </a:ln>
                <a:solidFill>
                  <a:prstClr val="white"/>
                </a:solidFill>
                <a:latin typeface="Times New Roman"/>
                <a:ea typeface="Calibri"/>
              </a:rPr>
              <a:t/>
            </a:r>
            <a:br>
              <a:rPr lang="ru-RU" b="1" cap="all" dirty="0">
                <a:ln w="3175" cmpd="sng">
                  <a:noFill/>
                </a:ln>
                <a:solidFill>
                  <a:prstClr val="white"/>
                </a:solidFill>
                <a:latin typeface="Times New Roman"/>
                <a:ea typeface="Calibri"/>
              </a:rPr>
            </a:br>
            <a:endParaRPr lang="ru-RU" b="1" dirty="0"/>
          </a:p>
        </p:txBody>
      </p:sp>
      <p:pic>
        <p:nvPicPr>
          <p:cNvPr id="1026" name="Picture 2" descr="D:\ИНФОРМАЦИЯ ПО ВИДАМ СПОРТА\2021  2022 учебный год\1 -+ БАСКЕТБОЛ матчевая встреча жен ГрГМК\ФОТО\САЙТ\1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55" y="3662683"/>
            <a:ext cx="3205424" cy="240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ИНФОРМАЦИЯ ПО ВИДАМ СПОРТА\2021  2022 учебный год\1 -+ БАСКЕТБОЛ матчевая встреча жен ГрГМК\ФОТО\САЙТ\1 (9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467" y="3677504"/>
            <a:ext cx="3185662" cy="238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478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032" y="355879"/>
            <a:ext cx="8470760" cy="1030794"/>
          </a:xfrm>
        </p:spPr>
        <p:txBody>
          <a:bodyPr>
            <a:normAutofit fontScale="90000"/>
          </a:bodyPr>
          <a:lstStyle/>
          <a:p>
            <a:pPr indent="449580" algn="ctr">
              <a:spcAft>
                <a:spcPts val="0"/>
              </a:spcAft>
            </a:pPr>
            <a:r>
              <a:rPr lang="ru-RU" sz="2200" kern="1800" spc="-75" dirty="0" smtClean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2200" kern="1800" spc="-75" dirty="0" smtClean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2200" b="1" kern="1800" spc="-75" dirty="0" smtClean="0">
                <a:solidFill>
                  <a:srgbClr val="FF0000"/>
                </a:solidFill>
                <a:latin typeface="Times New Roman"/>
                <a:ea typeface="Times New Roman"/>
              </a:rPr>
              <a:t>первенства </a:t>
            </a:r>
            <a:r>
              <a:rPr lang="ru-RU" sz="2200" b="1" kern="1800" spc="-75" dirty="0">
                <a:solidFill>
                  <a:srgbClr val="FF0000"/>
                </a:solidFill>
                <a:latin typeface="Times New Roman"/>
                <a:ea typeface="Times New Roman"/>
              </a:rPr>
              <a:t>по настольному теннису среди студентов </a:t>
            </a:r>
            <a:r>
              <a:rPr lang="ru-RU" sz="2200" b="1" dirty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ru-RU" sz="2200" b="1" dirty="0"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ru-RU" sz="2200" b="1" kern="1800" spc="-75" dirty="0">
                <a:solidFill>
                  <a:srgbClr val="FF0000"/>
                </a:solidFill>
                <a:latin typeface="Times New Roman"/>
                <a:ea typeface="Times New Roman"/>
              </a:rPr>
              <a:t>педиатрического факультета</a:t>
            </a:r>
            <a:r>
              <a:rPr lang="ru-RU" sz="3600" b="1" dirty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ru-RU" sz="3600" b="1" dirty="0">
                <a:solidFill>
                  <a:srgbClr val="FF0000"/>
                </a:solidFill>
                <a:latin typeface="Times New Roman"/>
                <a:ea typeface="Calibri"/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3"/>
          </p:nvPr>
        </p:nvSpPr>
        <p:spPr>
          <a:xfrm>
            <a:off x="2512088" y="2592475"/>
            <a:ext cx="1770312" cy="163825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6209880" y="2391508"/>
            <a:ext cx="2400719" cy="190109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 descr="D:\ИНФОРМАЦИЯ ПО ВИДАМ СПОРТА\2021  2022 учебный год\1 -+ Первенство ПФ по настольному теннису\1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0"/>
          <a:stretch/>
        </p:blipFill>
        <p:spPr bwMode="auto">
          <a:xfrm>
            <a:off x="509117" y="1386674"/>
            <a:ext cx="3778179" cy="257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ИНФОРМАЦИЯ ПО ВИДАМ СПОРТА\2021  2022 учебный год\1 -+ Первенство ПФ по настольному теннису\1 (1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9"/>
          <a:stretch/>
        </p:blipFill>
        <p:spPr bwMode="auto">
          <a:xfrm>
            <a:off x="4431323" y="1386673"/>
            <a:ext cx="3945018" cy="257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0"/>
          <a:stretch/>
        </p:blipFill>
        <p:spPr>
          <a:xfrm>
            <a:off x="2233061" y="4029390"/>
            <a:ext cx="4396524" cy="272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3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8279004" cy="1104481"/>
          </a:xfrm>
        </p:spPr>
        <p:txBody>
          <a:bodyPr>
            <a:normAutofit/>
          </a:bodyPr>
          <a:lstStyle/>
          <a:p>
            <a:r>
              <a:rPr lang="ru-RU" b="1" kern="1800" cap="all" spc="-75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Times New Roman"/>
              </a:rPr>
              <a:t>первенства по настольному </a:t>
            </a:r>
            <a:r>
              <a:rPr lang="ru-RU" b="1" kern="1800" cap="all" spc="-75" dirty="0" smtClean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Times New Roman"/>
              </a:rPr>
              <a:t>теннису в программе </a:t>
            </a:r>
            <a:r>
              <a:rPr lang="en-US" b="1" kern="1800" cap="all" spc="-75" dirty="0" smtClean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Times New Roman"/>
              </a:rPr>
              <a:t>XII</a:t>
            </a:r>
            <a:r>
              <a:rPr lang="ru-RU" b="1" kern="1800" cap="all" spc="-75" dirty="0" smtClean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Times New Roman"/>
              </a:rPr>
              <a:t> Круглогодичной спартакиады среди факультетов</a:t>
            </a:r>
            <a:r>
              <a:rPr lang="ru-RU" sz="3200" b="1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ru-RU" sz="3200" b="1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</a:rPr>
            </a:b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7435780" y="3667648"/>
            <a:ext cx="1174820" cy="6249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D:\ИНФОРМАЦИЯ ПО ВИДАМ СПОРТА\2021  2022 учебный год\1 -+ НАСТОЛЬНЫЙ ТЕННИС  ФАКУЛЬТЕТЫ\ФОТО\НА САЙТ\DSCN42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55" y="1253409"/>
            <a:ext cx="2614283" cy="196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ИНФОРМАЦИЯ ПО ВИДАМ СПОРТА\2021  2022 учебный год\1 -+ НАСТОЛЬНЫЙ ТЕННИС  ФАКУЛЬТЕТЫ\ФОТО\НА САЙТ\DSCN42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424" y="1916599"/>
            <a:ext cx="2614283" cy="196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ИНФОРМАЦИЯ ПО ВИДАМ СПОРТА\2021  2022 учебный год\1 -+ НАСТОЛЬНЫЙ ТЕННИС  ФАКУЛЬТЕТЫ\ФОТО\НА САЙТ\DSCN42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445" y="1245310"/>
            <a:ext cx="2625081" cy="196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ИНФОРМАЦИЯ ПО ВИДАМ СПОРТА\2021  2022 учебный год\1 -+ НАСТОЛЬНЫЙ ТЕННИС  ФАКУЛЬТЕТЫ\ФОТО\НА САЙТ\DSCN42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54" y="4459175"/>
            <a:ext cx="2792129" cy="209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ИНФОРМАЦИЯ ПО ВИДАМ СПОРТА\2021  2022 учебный год\1 -+ НАСТОЛЬНЫЙ ТЕННИС  ФАКУЛЬТЕТЫ\ФОТО\НА САЙТ\DSCN42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263" y="4459176"/>
            <a:ext cx="2792128" cy="209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ИНФОРМАЦИЯ ПО ВИДАМ СПОРТА\2021  2022 учебный год\1 -+ НАСТОЛЬНЫЙ ТЕННИС  ФАКУЛЬТЕТЫ\ФОТО\НА САЙТ\DSCN43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445" y="3214343"/>
            <a:ext cx="2625081" cy="349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203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103" y="144517"/>
            <a:ext cx="8295290" cy="105366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общежития № 3 по шахматам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19806" y="5379460"/>
            <a:ext cx="2711667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6417" y="5432734"/>
            <a:ext cx="4717179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D:\ИНФОРМАЦИЯ ПО ВИДАМ СПОРТА\2021  2022 учебный год\1 -+ ШАХМАТЫ  ОБЩЕЖИТИЕ № 3\1 (1).jp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35" y="999050"/>
            <a:ext cx="3285307" cy="438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ИНФОРМАЦИЯ ПО ВИДАМ СПОРТА\2021  2022 учебный год\1 -+ ШАХМАТЫ  ОБЩЕЖИТИЕ № 3\1 (3)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9"/>
          <a:stretch/>
        </p:blipFill>
        <p:spPr bwMode="auto">
          <a:xfrm>
            <a:off x="5749882" y="887140"/>
            <a:ext cx="2690734" cy="264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D:\ИНФОРМАЦИЯ ПО ВИДАМ СПОРТА\2021  2022 учебный год\1 -+ ШАХМАТЫ  ОБЩЕЖИТИЕ № 3\1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7" b="17189"/>
          <a:stretch/>
        </p:blipFill>
        <p:spPr bwMode="auto">
          <a:xfrm>
            <a:off x="4687345" y="3617406"/>
            <a:ext cx="3763317" cy="3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137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2"/>
          <a:stretch/>
        </p:blipFill>
        <p:spPr>
          <a:xfrm>
            <a:off x="304368" y="1406769"/>
            <a:ext cx="4849126" cy="3999244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3" r="10214" b="16461"/>
          <a:stretch/>
        </p:blipFill>
        <p:spPr>
          <a:xfrm>
            <a:off x="5335675" y="1391304"/>
            <a:ext cx="3696581" cy="5268472"/>
          </a:xfrm>
        </p:spPr>
      </p:pic>
      <p:sp>
        <p:nvSpPr>
          <p:cNvPr id="8" name="Прямоугольник 7"/>
          <p:cNvSpPr/>
          <p:nvPr/>
        </p:nvSpPr>
        <p:spPr>
          <a:xfrm>
            <a:off x="593026" y="6013444"/>
            <a:ext cx="45416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1837" y="204951"/>
            <a:ext cx="84205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ПО ШАХМАТАМ</a:t>
            </a:r>
            <a:br>
              <a:rPr lang="ru-RU" sz="2000" b="1" cap="all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cap="all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спортивных клубов высших учебных заведений </a:t>
            </a:r>
            <a:r>
              <a:rPr lang="ru-RU" sz="2000" b="1" cap="all" dirty="0" smtClean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b="1" cap="all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Гродно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6517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113" y="317938"/>
            <a:ext cx="8786764" cy="109888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ПО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ШАШКАМ среди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спортивных клубов высших учебных заведений г. Гродно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2" b="8928"/>
          <a:stretch/>
        </p:blipFill>
        <p:spPr>
          <a:xfrm>
            <a:off x="2763297" y="1648893"/>
            <a:ext cx="6070552" cy="297283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99" y="4187470"/>
            <a:ext cx="3064748" cy="2298562"/>
          </a:xfrm>
        </p:spPr>
      </p:pic>
    </p:spTree>
    <p:extLst>
      <p:ext uri="{BB962C8B-B14F-4D97-AF65-F5344CB8AC3E}">
        <p14:creationId xmlns:p14="http://schemas.microsoft.com/office/powerpoint/2010/main" val="2149477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D:\ИНФОРМАЦИЯ ПО ВИДАМ СПОРТА\2021  2022 учебный год\1 -+ ШАШКИ ВУЗы\ФОТО\На сайт\1 (6).jp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91" y="229978"/>
            <a:ext cx="3949700" cy="296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ИНФОРМАЦИЯ ПО ВИДАМ СПОРТА\2021  2022 учебный год\1 -+ ШАШКИ ВУЗы\ФОТО\На сайт\1 (8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387" y="226606"/>
            <a:ext cx="3948112" cy="296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:\ИНФОРМАЦИЯ ПО ВИДАМ СПОРТА\2021  2022 учебный год\1 -+ ШАШКИ ВУЗы\ФОТО\На сайт\1 (9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0"/>
          <a:stretch/>
        </p:blipFill>
        <p:spPr bwMode="auto">
          <a:xfrm>
            <a:off x="1413936" y="3346101"/>
            <a:ext cx="5609862" cy="336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91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3"/>
          </p:nvPr>
        </p:nvSpPr>
        <p:spPr>
          <a:xfrm>
            <a:off x="823965" y="341645"/>
            <a:ext cx="8058778" cy="1155560"/>
          </a:xfrm>
        </p:spPr>
        <p:txBody>
          <a:bodyPr>
            <a:normAutofit/>
          </a:bodyPr>
          <a:lstStyle/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b="1" cap="all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ПО </a:t>
            </a:r>
            <a:r>
              <a:rPr lang="ru-RU" b="1" cap="all" dirty="0" smtClean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гиревому спорту среди </a:t>
            </a:r>
            <a:r>
              <a:rPr lang="ru-RU" b="1" cap="all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спортивных клубов высших учебных </a:t>
            </a:r>
            <a:r>
              <a:rPr lang="ru-RU" b="1" cap="all" dirty="0" smtClean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заведений г</a:t>
            </a:r>
            <a:r>
              <a:rPr lang="ru-RU" b="1" cap="all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Гродно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6832878" y="3215472"/>
            <a:ext cx="1777721" cy="107712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482" name="Picture 2" descr="D:\ИНФОРМАЦИЯ ПО ВИДАМ СПОРТА\2021  2022 учебный год\1 -+ ГИРЕВОЙ СПОРТ ВУЗы\ФОТО\на сайт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19" y="1195754"/>
            <a:ext cx="4174306" cy="312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D:\ИНФОРМАЦИЯ ПО ВИДАМ СПОРТА\2021  2022 учебный год\1 -+ ГИРЕВОЙ СПОРТ ВУЗы\ФОТО\на сайт\DSCN45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232" y="1176507"/>
            <a:ext cx="2353111" cy="31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D:\ИНФОРМАЦИЯ ПО ВИДАМ СПОРТА\2021  2022 учебный год\1 -+ ГИРЕВОЙ СПОРТ ВУЗы\ФОТО\на сайт\DSCN45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2" b="5924"/>
          <a:stretch/>
        </p:blipFill>
        <p:spPr bwMode="auto">
          <a:xfrm>
            <a:off x="548419" y="4313634"/>
            <a:ext cx="3860093" cy="24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D:\ИНФОРМАЦИЯ ПО ВИДАМ СПОРТА\2021  2022 учебный год\1 -+ ГИРЕВОЙ СПОРТ ВУЗы\ФОТО\на сайт\DSCN45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076" y="4461385"/>
            <a:ext cx="2663711" cy="199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792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69" y="344412"/>
            <a:ext cx="2530918" cy="338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278" y="396416"/>
            <a:ext cx="2532367" cy="338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 descr="D:\ИНФОРМАЦИЯ ПО ВИДАМ СПОРТА\2021  2022 учебный год\1 -+ ГИРЕВОЙ СПОРТ ВУЗы\ФОТО\на сайт\DSCN46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563" y="344412"/>
            <a:ext cx="2500246" cy="333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D:\ИНФОРМАЦИЯ ПО ВИДАМ СПОРТА\2021  2022 учебный год\1 -+ ГИРЕВОЙ СПОРТ ВУЗы\ФОТО\на сайт\DSCN46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468" y="3297877"/>
            <a:ext cx="2539178" cy="338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D:\ИНФОРМАЦИЯ ПО ВИДАМ СПОРТА\2021  2022 учебный год\1 -+ ГИРЕВОЙ СПОРТ ВУЗы\ФОТО\на сайт\DSCN45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596" y="3245133"/>
            <a:ext cx="2578740" cy="34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036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3"/>
          </p:nvPr>
        </p:nvSpPr>
        <p:spPr>
          <a:xfrm>
            <a:off x="140677" y="391886"/>
            <a:ext cx="8721969" cy="1215851"/>
          </a:xfrm>
        </p:spPr>
        <p:txBody>
          <a:bodyPr>
            <a:normAutofit/>
          </a:bodyPr>
          <a:lstStyle/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900" b="1" cap="all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ПО </a:t>
            </a:r>
            <a:r>
              <a:rPr lang="ru-RU" sz="1900" b="1" cap="all" dirty="0" smtClean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настольному теннису среди </a:t>
            </a:r>
            <a:r>
              <a:rPr lang="ru-RU" sz="1900" b="1" cap="all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спортивных клубов высших учебных заведений </a:t>
            </a:r>
            <a:r>
              <a:rPr lang="ru-RU" sz="1900" b="1" cap="all" dirty="0" smtClean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</a:t>
            </a:r>
            <a:r>
              <a:rPr lang="ru-RU" sz="1900" b="1" cap="all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Гродно</a:t>
            </a:r>
            <a:endParaRPr lang="ru-RU" sz="1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6802734" y="3416440"/>
            <a:ext cx="1807866" cy="8761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2530" name="Picture 2" descr="D:\ИНФОРМАЦИЯ ПО ВИДАМ СПОРТА\2021  2022 учебный год\1 -+ НАСТОЛЬНЫЙ ТЕННИС  ВУЗы\ФОТО\image-0-02-05-e70c57a9f314746e1640d6bf86bdce80d4fde60bc01ba76be2ca0f96b2ef1322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0" y="1251020"/>
            <a:ext cx="3664298" cy="274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D:\ИНФОРМАЦИЯ ПО ВИДАМ СПОРТА\2021  2022 учебный год\1 -+ НАСТОЛЬНЫЙ ТЕННИС  ВУЗы\ФОТО\image-0-02-05-c6246a101d3ab3d20a245fa2a3c0695f0984380953a67d301ae955d698f92b1a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502" y="1457013"/>
            <a:ext cx="4464816" cy="334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D:\ИНФОРМАЦИЯ ПО ВИДАМ СПОРТА\2021  2022 учебный год\1 -+ НАСТОЛЬНЫЙ ТЕННИС  ВУЗы\ФОТО\image-0-02-05-6d0be05da61fac189193ad9f82adae7eba6b0dc2fc5997d456b91fe9c6a73c2d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0" y="4127361"/>
            <a:ext cx="3406392" cy="255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221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D:\ИНФОРМАЦИЯ ПО ВИДАМ СПОРТА\2021  2022 учебный год\1 -+ НАСТОЛЬНЫЙ ТЕННИС  ВУЗы\ФОТО\image-0-02-05-10ba137164c92c359a681f230f9ccd589ad6c21eeb4fea6d182278996d4a2811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"/>
          <a:stretch/>
        </p:blipFill>
        <p:spPr bwMode="auto">
          <a:xfrm>
            <a:off x="221062" y="784399"/>
            <a:ext cx="8668106" cy="519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487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8496" y="5375868"/>
            <a:ext cx="5209771" cy="1103760"/>
          </a:xfrm>
        </p:spPr>
        <p:txBody>
          <a:bodyPr>
            <a:normAutofit/>
          </a:bodyPr>
          <a:lstStyle/>
          <a:p>
            <a:pPr lvl="0" algn="ctr" defTabSz="914400">
              <a:spcBef>
                <a:spcPts val="0"/>
              </a:spcBef>
            </a:pPr>
            <a:r>
              <a:rPr lang="ru-RU" sz="1600" b="1" dirty="0" smtClean="0">
                <a:latin typeface="Times New Roman"/>
                <a:ea typeface="Times New Roman"/>
              </a:rPr>
              <a:t/>
            </a:r>
            <a:br>
              <a:rPr lang="ru-RU" sz="1600" b="1" dirty="0" smtClean="0">
                <a:latin typeface="Times New Roman"/>
                <a:ea typeface="Times New Roman"/>
              </a:rPr>
            </a:br>
            <a:r>
              <a:rPr lang="ru-RU" sz="2200" b="1" cap="none" dirty="0" smtClean="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cap="none" dirty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cap="none" dirty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D:\ИНФОРМАЦИЯ ПО ВИДАМ СПОРТА\2020  2021 учебный год\2 + БАСКЕТБОЛ ВУЗы ЖЕН\2021 год 4 место ВУЗы г.Гродн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957" y="1457011"/>
            <a:ext cx="5145218" cy="415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79731" y="428878"/>
            <a:ext cx="7986839" cy="102813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</a:pPr>
            <a:r>
              <a:rPr lang="ru-RU" sz="2000" b="1" dirty="0" smtClean="0"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latin typeface="Times New Roman"/>
                <a:ea typeface="Times New Roman"/>
              </a:rPr>
            </a:br>
            <a:r>
              <a:rPr lang="ru-RU" sz="2000" b="1" dirty="0" smtClean="0"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latin typeface="Times New Roman"/>
                <a:ea typeface="Times New Roman"/>
              </a:rPr>
            </a:br>
            <a:endParaRPr lang="ru-RU" sz="2000" b="1" dirty="0" smtClean="0">
              <a:latin typeface="Times New Roman"/>
              <a:ea typeface="Times New Roman"/>
            </a:endParaRPr>
          </a:p>
          <a:p>
            <a:pPr algn="ctr" defTabSz="914400">
              <a:spcBef>
                <a:spcPts val="0"/>
              </a:spcBef>
            </a:pP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Финальный  этап Республиканской студенческой баскетбольной лиги – 2021 среди женских команд  в программе Республиканской универсиады – 2021</a:t>
            </a:r>
            <a:r>
              <a:rPr lang="ru-RU" sz="2000" b="1" dirty="0" smtClean="0"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latin typeface="Times New Roman"/>
                <a:ea typeface="Times New Roman"/>
              </a:rPr>
            </a:br>
            <a:r>
              <a:rPr lang="ru-RU" sz="2000" dirty="0" smtClean="0">
                <a:latin typeface="Times New Roman"/>
                <a:ea typeface="Times New Roman"/>
              </a:rPr>
              <a:t/>
            </a:r>
            <a:br>
              <a:rPr lang="ru-RU" sz="2000" dirty="0" smtClean="0">
                <a:latin typeface="Times New Roman"/>
                <a:ea typeface="Times New Roman"/>
              </a:rPr>
            </a:br>
            <a:r>
              <a:rPr lang="ru-RU" sz="2000" b="1" cap="none" dirty="0" smtClean="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cap="none" dirty="0" smtClean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cap="none" dirty="0" smtClean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5430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820" y="245348"/>
            <a:ext cx="8419681" cy="1524000"/>
          </a:xfrm>
        </p:spPr>
        <p:txBody>
          <a:bodyPr>
            <a:normAutofit fontScale="90000"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200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первенствО</a:t>
            </a:r>
            <a:r>
              <a:rPr lang="ru-RU" sz="22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по дартсу среди юношей и девушек в программе круглогодичной Спартакиады среди студентов проживающих в общежитиях университета.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/>
            </a:r>
            <a:br>
              <a:rPr lang="ru-RU" sz="28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2050" name="Picture 2" descr="D:\ИНФОРМАЦИЯ ПО ВИДАМ СПОРТА\2021  2022 учебный год\1 -  ДАРТС СПАРТАКИАДА среди общежитий\ДАРТС (муж жен)\ФОТО ДАРТС\НА САЙТ\DSCN41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47" y="1381716"/>
            <a:ext cx="3021113" cy="22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ИНФОРМАЦИЯ ПО ВИДАМ СПОРТА\2021  2022 учебный год\1 -  ДАРТС СПАРТАКИАДА среди общежитий\ДАРТС (муж жен)\ФОТО ДАРТС\НА САЙТ\DSCN41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87" y="3831068"/>
            <a:ext cx="3838117" cy="287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ИНФОРМАЦИЯ ПО ВИДАМ СПОРТА\2021  2022 учебный год\1 -  ДАРТС СПАРТАКИАДА среди общежитий\ДАРТС (муж жен)\ФОТО ДАРТС\НА САЙТ\DSCN40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304" y="1366519"/>
            <a:ext cx="3148204" cy="23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ИНФОРМАЦИЯ ПО ВИДАМ СПОРТА\2021  2022 учебный год\1 -  СПАРТАКИАДА среди общежитий\ДАРТС (муж жен)\ФОТО ДАРТС\НА САЙТ\DSCN40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449" y="3808325"/>
            <a:ext cx="3898761" cy="29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ИНФОРМАЦИЯ ПО ВИДАМ СПОРТА\2021  2022 учебный год\1 -  СПАРТАКИАДА среди общежитий\ДАРТС (муж жен)\ФОТО ДАРТС\НА САЙТ\DSCN41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400" y="1366518"/>
            <a:ext cx="1771264" cy="236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66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ИНФОРМАЦИЯ ПО ВИДАМ СПОРТА\2021  2022 учебный год\1 -  СПАРТАКИАДА среди общежитий\ДАРТС (муж жен)\ФОТО ДАРТС\НА САЙТ\DSCN41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258496"/>
            <a:ext cx="2745006" cy="20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ИНФОРМАЦИЯ ПО ВИДАМ СПОРТА\2021  2022 учебный год\1 -  СПАРТАКИАДА среди общежитий\ДАРТС (муж жен)\ФОТО ДАРТС\НА САЙТ\DSCN41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573" y="291322"/>
            <a:ext cx="2413716" cy="240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ИНФОРМАЦИЯ ПО ВИДАМ СПОРТА\2021  2022 учебный год\1 -  СПАРТАКИАДА среди общежитий\ДАРТС (муж жен)\ФОТО ДАРТС\НА САЙТ\DSCN41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09" y="2443879"/>
            <a:ext cx="4490916" cy="336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ИНФОРМАЦИЯ ПО ВИДАМ СПОРТА\2021  2022 учебный год\1 -  СПАРТАКИАДА среди общежитий\ДАРТС (муж жен)\ФОТО ДАРТС\НА САЙТ\DSCN41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121" y="291321"/>
            <a:ext cx="2700934" cy="202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ИНФОРМАЦИЯ ПО ВИДАМ СПОРТА\2021  2022 учебный год\1 -  СПАРТАКИАДА среди общежитий\ДАРТС (муж жен)\ФОТО ДАРТС\НА САЙТ\DSCN42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" t="11890" r="28151"/>
          <a:stretch/>
        </p:blipFill>
        <p:spPr bwMode="auto">
          <a:xfrm>
            <a:off x="4823209" y="2798340"/>
            <a:ext cx="4152079" cy="381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5058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399" y="351692"/>
            <a:ext cx="8236027" cy="11053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FF0000"/>
                </a:solidFill>
                <a:latin typeface="Times New Roman"/>
                <a:ea typeface="Calibri"/>
              </a:rPr>
              <a:t>П</a:t>
            </a:r>
            <a:r>
              <a:rPr lang="ru-RU" sz="2400" dirty="0" smtClean="0">
                <a:solidFill>
                  <a:srgbClr val="FF0000"/>
                </a:solidFill>
                <a:latin typeface="Times New Roman"/>
                <a:ea typeface="Calibri"/>
              </a:rPr>
              <a:t>ервенство 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Calibri"/>
              </a:rPr>
              <a:t>по шахматам среди юношей в программе круглогодичной Спартакиады среди студентов проживающих в общежитиях университета.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6386" name="Picture 2" descr="D:\ИНФОРМАЦИЯ ПО ВИДАМ СПОРТА\2021  2022 учебный год\1 -  СПАРТАКИАДА среди общежитий\ШАХМАТЫ\Фото\IMG_20211118_174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29" y="1602713"/>
            <a:ext cx="4196854" cy="314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ИНФОРМАЦИЯ ПО ВИДАМ СПОРТА\2021  2022 учебный год\1 -  СПАРТАКИАДА среди общежитий\ШАХМАТЫ\Фото\IMG-6542672173f01833d3581b67d8643f3c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49" y="2954215"/>
            <a:ext cx="4995698" cy="374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810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D:\ИНФОРМАЦИЯ ПО ВИДАМ СПОРТА\2021  2022 учебный год\1 -  СПАРТАКИАДА среди общежитий\ШАХМАТЫ\Фото\IMG-85b9d3dd7d3a50229400d739c5d0e7e0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304" y="160773"/>
            <a:ext cx="2393391" cy="319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:\ИНФОРМАЦИЯ ПО ВИДАМ СПОРТА\2021  2022 учебный год\1 -  СПАРТАКИАДА среди общежитий\ШАХМАТЫ\Фото\IMG-1ae30be1433d029678f9ce05dc6bf586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79" y="160773"/>
            <a:ext cx="2393391" cy="319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D:\ИНФОРМАЦИЯ ПО ВИДАМ СПОРТА\2021  2022 учебный год\1 -  СПАРТАКИАДА среди общежитий\ШАХМАТЫ\Фото\IMG-407dd8084ac4a1511772206394c02820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71" y="137745"/>
            <a:ext cx="2410662" cy="321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D:\ИНФОРМАЦИЯ ПО ВИДАМ СПОРТА\2021  2022 учебный год\1 -  СПАРТАКИАДА среди общежитий\ШАХМАТЫ\Фото\IMG-b770ce0f70f4f64c0f70d9d446ef4802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0" b="7884"/>
          <a:stretch/>
        </p:blipFill>
        <p:spPr bwMode="auto">
          <a:xfrm>
            <a:off x="1625006" y="3502685"/>
            <a:ext cx="5366936" cy="315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0811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3"/>
          </p:nvPr>
        </p:nvSpPr>
        <p:spPr>
          <a:xfrm>
            <a:off x="533400" y="533401"/>
            <a:ext cx="7877070" cy="85327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/>
                <a:ea typeface="Calibri"/>
              </a:rPr>
              <a:t>Первенство по шахматам среди </a:t>
            </a:r>
            <a:r>
              <a:rPr lang="ru-RU" sz="2400" dirty="0" smtClean="0">
                <a:solidFill>
                  <a:srgbClr val="FF0000"/>
                </a:solidFill>
                <a:latin typeface="Times New Roman"/>
                <a:ea typeface="Calibri"/>
              </a:rPr>
              <a:t>девушек 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Calibri"/>
              </a:rPr>
              <a:t>в программе круглогодичной Спартакиады среди студентов проживающих в общежитиях университета.</a:t>
            </a:r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6672104" y="2270926"/>
            <a:ext cx="1938495" cy="202167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8434" name="Picture 2" descr="D:\ИНФОРМАЦИЯ ПО ВИДАМ СПОРТА\2021  2022 учебный год\1 -  СПАРТАКИАДА среди общежитий\ШАХМАТЫ жен\ФОТО\DSCN44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00" y="1683452"/>
            <a:ext cx="3690206" cy="276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D:\ИНФОРМАЦИЯ ПО ВИДАМ СПОРТА\2021  2022 учебный год\1 -  СПАРТАКИАДА среди общежитий\ШАХМАТЫ жен\ФОТО\DSCN44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226" y="3182007"/>
            <a:ext cx="4597168" cy="344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D:\ИНФОРМАЦИЯ ПО ВИДАМ СПОРТА\2021  2022 учебный год\1 -  СПАРТАКИАДА среди общежитий\ШАХМАТЫ жен\ФОТО\DSCN44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55" y="4559694"/>
            <a:ext cx="2954215" cy="22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D:\ИНФОРМАЦИЯ ПО ВИДАМ СПОРТА\2021  2022 учебный год\1 -  СПАРТАКИАДА среди общежитий\ШАХМАТЫ жен\ФОТО\DSCN44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948" y="1683452"/>
            <a:ext cx="2863083" cy="214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6058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D:\ИНФОРМАЦИЯ ПО ВИДАМ СПОРТА\2021  2022 учебный год\1 -  СПАРТАКИАДА среди общежитий\ШАХМАТЫ жен\ФОТО\DSCN4502.JPG"/>
          <p:cNvPicPr>
            <a:picLocks noGrp="1" noChangeAspect="1" noChangeArrowheads="1"/>
          </p:cNvPicPr>
          <p:nvPr>
            <p:ph sz="half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4" r="13523"/>
          <a:stretch/>
        </p:blipFill>
        <p:spPr bwMode="auto">
          <a:xfrm>
            <a:off x="311499" y="152060"/>
            <a:ext cx="2491991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D:\ИНФОРМАЦИЯ ПО ВИДАМ СПОРТА\2021  2022 учебный год\1 -  СПАРТАКИАДА среди общежитий\ШАХМАТЫ жен\ФОТО\DSCN45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5" r="11324"/>
          <a:stretch/>
        </p:blipFill>
        <p:spPr bwMode="auto">
          <a:xfrm>
            <a:off x="3155180" y="143898"/>
            <a:ext cx="2542235" cy="269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D:\ИНФОРМАЦИЯ ПО ВИДАМ СПОРТА\2021  2022 учебный год\1 -  СПАРТАКИАДА среди общежитий\ШАХМАТЫ жен\ФОТО\DSCN4510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0" r="10159"/>
          <a:stretch/>
        </p:blipFill>
        <p:spPr bwMode="auto">
          <a:xfrm>
            <a:off x="6039058" y="143898"/>
            <a:ext cx="2853733" cy="296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D:\ИНФОРМАЦИЯ ПО ВИДАМ СПОРТА\2021  2022 учебный год\1 -  СПАРТАКИАДА среди общежитий\ШАХМАТЫ жен\ФОТО\DSCN45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789" y="2544356"/>
            <a:ext cx="5557016" cy="416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5915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1983" y="277075"/>
            <a:ext cx="8490858" cy="1139744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Открытое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первенство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общежития №4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ГрГМУ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по армрестлингу среди мужчин, приуроченное к Международному дню отказа от курения. </a:t>
            </a:r>
          </a:p>
          <a:p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ИНФОРМАЦИЯ ПО ВИДАМ СПОРТА\2021  2022 учебный год\ОБЩЕЖИТИЯ первенства\1 -  Открытое первенство ОБЩЕЖИТИЯ №4 по армрестлингу\ФОТО\На сайт\DSCN43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99" y="3761037"/>
            <a:ext cx="2916454" cy="218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ИНФОРМАЦИЯ ПО ВИДАМ СПОРТА\2021  2022 учебный год\ОБЩЕЖИТИЯ первенства\1 -  Открытое первенство ОБЩЕЖИТИЯ №4 по армрестлингу\ФОТО\На сайт\DSCN43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72" y="1246016"/>
            <a:ext cx="3104243" cy="232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ИНФОРМАЦИЯ ПО ВИДАМ СПОРТА\2021  2022 учебный год\ОБЩЕЖИТИЯ первенства\1 -  Открытое первенство ОБЩЕЖИТИЯ №4 по армрестлингу\ФОТО\На сайт\DSCN43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610" y="1246015"/>
            <a:ext cx="3517621" cy="263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ИНФОРМАЦИЯ ПО ВИДАМ СПОРТА\2021  2022 учебный год\ОБЩЕЖИТИЯ первенства\1 -  Открытое первенство ОБЩЕЖИТИЯ №4 по армрестлингу\ФОТО\На сайт\DSCN43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69" y="3761037"/>
            <a:ext cx="3215472" cy="241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2850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837" y="747765"/>
            <a:ext cx="8340132" cy="5160666"/>
          </a:xfrm>
        </p:spPr>
        <p:txBody>
          <a:bodyPr>
            <a:normAutofit/>
          </a:bodyPr>
          <a:lstStyle/>
          <a:p>
            <a:pPr indent="449580" algn="ctr">
              <a:spcAft>
                <a:spcPts val="0"/>
              </a:spcAft>
            </a:pPr>
            <a:endParaRPr lang="ru-RU" dirty="0"/>
          </a:p>
        </p:txBody>
      </p:sp>
      <p:pic>
        <p:nvPicPr>
          <p:cNvPr id="4101" name="Picture 5" descr="D:\ИНФОРМАЦИЯ ПО ВИДАМ СПОРТА\2021  2022 учебный год\1 - +ОБЩЕЖИТИЯ первенства\1 -+  Армрестлинг Откр пер-во Общ №4\ФОТО\На сайт\DSCN43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22" y="178775"/>
            <a:ext cx="3918159" cy="29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ИНФОРМАЦИЯ ПО ВИДАМ СПОРТА\2021  2022 учебный год\1 - +ОБЩЕЖИТИЯ первенства\1 -+  Армрестлинг Откр пер-во Общ №4\ФОТО\На сайт\DSCN43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947" y="502418"/>
            <a:ext cx="3877526" cy="290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ИНФОРМАЦИЯ ПО ВИДАМ СПОРТА\2021  2022 учебный год\1 - +ОБЩЕЖИТИЯ первенства\1 -+  Армрестлинг Откр пер-во Общ №4\ФОТО\На сайт\DSCN43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3" t="6729" r="7082"/>
          <a:stretch/>
        </p:blipFill>
        <p:spPr bwMode="auto">
          <a:xfrm>
            <a:off x="170821" y="3305906"/>
            <a:ext cx="3918159" cy="325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582" y="3834047"/>
            <a:ext cx="3877526" cy="290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33868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642" y="284018"/>
            <a:ext cx="8086380" cy="1524000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лечебного факультета победительница по волейболу среди женских команд в программе </a:t>
            </a:r>
            <a:r>
              <a:rPr lang="en-US" sz="2200" dirty="0">
                <a:solidFill>
                  <a:srgbClr val="FF0000"/>
                </a:solidFill>
                <a:latin typeface="Times New Roman"/>
                <a:ea typeface="Times New Roman"/>
              </a:rPr>
              <a:t>XII </a:t>
            </a:r>
            <a:r>
              <a:rPr lang="ru-RU" sz="22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Круглогодичной Спартакиады среди факультетов 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2" descr="D:\ИНФОРМАЦИЯ ПО ВИДАМ СПОРТА\2021  2022 учебный год\2-+ ВОЛЕЙБОЛ факультеты жен\Фото волейбол женск. 21.03.2022\DSCN52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47" y="2729345"/>
            <a:ext cx="3431460" cy="269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ИНФОРМАЦИЯ ПО ВИДАМ СПОРТА\2021  2022 учебный год\2-+ ВОЛЕЙБОЛ факультеты жен\Фото волейбол женск. 21.03.2022\DSCN527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908" y="4420816"/>
            <a:ext cx="3271837" cy="201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ИНФОРМАЦИЯ ПО ВИДАМ СПОРТА\2021  2022 учебный год\2-+ ВОЛЕЙБОЛ факультеты жен\Фото волейбол женск. 21.03.2022\DSCN52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727" y="1765005"/>
            <a:ext cx="3713018" cy="231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3469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3530" y="140677"/>
            <a:ext cx="8119068" cy="1336431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победитель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Times New Roman"/>
                <a:ea typeface="Times New Roman"/>
              </a:rPr>
              <a:t>по </a:t>
            </a:r>
            <a:r>
              <a:rPr lang="ru-RU" sz="2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волейболу</a:t>
            </a:r>
            <a:r>
              <a:rPr lang="ru-RU" sz="2000" dirty="0">
                <a:solidFill>
                  <a:srgbClr val="FF0000"/>
                </a:solidFill>
                <a:latin typeface="Times New Roman"/>
                <a:ea typeface="Times New Roman"/>
              </a:rPr>
              <a:t> среди </a:t>
            </a:r>
            <a:r>
              <a:rPr lang="ru-RU" sz="2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мужских команд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программе </a:t>
            </a:r>
            <a:r>
              <a:rPr lang="en-US" sz="2000" dirty="0">
                <a:solidFill>
                  <a:srgbClr val="FF0000"/>
                </a:solidFill>
                <a:latin typeface="Times New Roman"/>
                <a:ea typeface="Times New Roman"/>
              </a:rPr>
              <a:t>XII </a:t>
            </a:r>
            <a:r>
              <a:rPr lang="ru-RU" sz="2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круглогодичной Спартакиады среди  </a:t>
            </a:r>
            <a:r>
              <a:rPr lang="ru-RU" sz="2000" dirty="0">
                <a:solidFill>
                  <a:srgbClr val="FF0000"/>
                </a:solidFill>
                <a:latin typeface="Times New Roman"/>
                <a:ea typeface="Times New Roman"/>
              </a:rPr>
              <a:t>факультетов </a:t>
            </a:r>
            <a:r>
              <a:rPr lang="ru-RU" sz="2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2021/2022 учебном году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D:\ИНФОРМАЦИЯ ПО ВИДАМ СПОРТА\2021  2022 учебный год\2-+ВОЛЕЙБОЛ   ВУЗы   МУЖ\ФОТО 2\DSCN61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80" y="2431701"/>
            <a:ext cx="5074418" cy="353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ИНФОРМАЦИЯ ПО ВИДАМ СПОРТА\2021  2022 учебный год\2-+ ВОЛЕЙБОЛ Факультеты муж\САЙТ\На сайт за 17.03.2022\DSCN52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544" y="1547082"/>
            <a:ext cx="3430764" cy="2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37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5017" y="4054962"/>
            <a:ext cx="2241383" cy="1152822"/>
          </a:xfrm>
        </p:spPr>
        <p:txBody>
          <a:bodyPr>
            <a:norm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ru-RU" sz="1600" b="1" dirty="0">
                <a:solidFill>
                  <a:srgbClr val="FF0000"/>
                </a:solidFill>
                <a:latin typeface="Times New Roman"/>
                <a:ea typeface="Calibri"/>
              </a:rPr>
            </a:b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2052" name="Picture 4" descr="D:\ИНФОРМАЦИЯ ПО ВИДАМ СПОРТА\2021  2022 учебный год\1 -+ БАСКЕТБОЛ ФИУ ШРИ-ЛАНКА\Новая папка\1 (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9" b="18776"/>
          <a:stretch/>
        </p:blipFill>
        <p:spPr bwMode="auto">
          <a:xfrm>
            <a:off x="1577591" y="1321809"/>
            <a:ext cx="5740863" cy="245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7443" y="287947"/>
            <a:ext cx="82792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Times New Roman"/>
              </a:rPr>
              <a:t>первенство факультета </a:t>
            </a:r>
            <a:r>
              <a:rPr lang="ru-RU" sz="2000" b="1" cap="all" dirty="0" smtClean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Times New Roman"/>
              </a:rPr>
              <a:t>иностранных УЧАЩИХСЯ между </a:t>
            </a:r>
            <a:r>
              <a:rPr lang="ru-RU" sz="2000" b="1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Times New Roman"/>
              </a:rPr>
              <a:t>студентами Шри-Ланки по баскетболу </a:t>
            </a:r>
            <a:endParaRPr lang="ru-RU" sz="2000" b="1" cap="all" dirty="0" smtClean="0">
              <a:ln w="3175" cmpd="sng">
                <a:noFill/>
              </a:ln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/>
            <a:r>
              <a:rPr lang="ru-RU" sz="2000" b="1" cap="all" dirty="0" smtClean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Times New Roman"/>
              </a:rPr>
              <a:t>3 </a:t>
            </a:r>
            <a:r>
              <a:rPr lang="ru-RU" sz="2000" b="1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Times New Roman"/>
              </a:rPr>
              <a:t>х 3 среди женских </a:t>
            </a:r>
            <a:r>
              <a:rPr lang="ru-RU" sz="2000" b="1" cap="all" dirty="0" smtClean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Times New Roman"/>
              </a:rPr>
              <a:t>команд</a:t>
            </a:r>
            <a:r>
              <a:rPr lang="ru-RU" sz="2000" b="1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ru-RU" sz="2000" b="1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</a:rPr>
            </a:br>
            <a:endParaRPr lang="ru-RU" sz="2000" b="1" dirty="0"/>
          </a:p>
        </p:txBody>
      </p:sp>
      <p:pic>
        <p:nvPicPr>
          <p:cNvPr id="2053" name="Picture 5" descr="D:\ИНФОРМАЦИЯ ПО ВИДАМ СПОРТА\2021  2022 учебный год\1 -+ БАСКЕТБОЛ ФИУ ШРИ-ЛАНКА\Новая папка\1 (8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717" y="3331480"/>
            <a:ext cx="3187473" cy="239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ИНФОРМАЦИЯ ПО ВИДАМ СПОРТА\2021  2022 учебный год\1 -+ БАСКЕТБОЛ ФИУ ШРИ-ЛАНКА\Новая папка\1 (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43" y="3349888"/>
            <a:ext cx="2881052" cy="216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ИНФОРМАЦИЯ ПО ВИДАМ СПОРТА\2021  2022 учебный год\1 -+ БАСКЕТБОЛ ФИУ ШРИ-ЛАНКА\Новая папка\1 (1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539" y="4303509"/>
            <a:ext cx="2609178" cy="19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1562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89" y="281355"/>
            <a:ext cx="8388927" cy="1346479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  <a:tabLst>
                <a:tab pos="450215" algn="l"/>
              </a:tabLst>
            </a:pPr>
            <a:r>
              <a:rPr lang="ru-RU" dirty="0" smtClean="0">
                <a:solidFill>
                  <a:srgbClr val="FF0000"/>
                </a:solidFill>
                <a:latin typeface="Times New Roman"/>
                <a:ea typeface="PMingLiU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/>
                <a:ea typeface="PMingLiU"/>
              </a:rPr>
            </a:br>
            <a:r>
              <a:rPr lang="ru-RU" sz="2700" dirty="0" smtClean="0">
                <a:solidFill>
                  <a:srgbClr val="FF0000"/>
                </a:solidFill>
                <a:latin typeface="Times New Roman"/>
                <a:ea typeface="PMingLiU"/>
              </a:rPr>
              <a:t>республиканское  спортивно-массовое мероприятие Всебелорусская </a:t>
            </a:r>
            <a:br>
              <a:rPr lang="ru-RU" sz="2700" dirty="0" smtClean="0">
                <a:solidFill>
                  <a:srgbClr val="FF0000"/>
                </a:solidFill>
                <a:latin typeface="Times New Roman"/>
                <a:ea typeface="PMingLiU"/>
              </a:rPr>
            </a:br>
            <a:r>
              <a:rPr lang="ru-RU" sz="2700" dirty="0" smtClean="0">
                <a:solidFill>
                  <a:srgbClr val="FF0000"/>
                </a:solidFill>
                <a:latin typeface="Times New Roman"/>
                <a:ea typeface="PMingLiU"/>
              </a:rPr>
              <a:t>студенческая </a:t>
            </a:r>
            <a:r>
              <a:rPr lang="ru-RU" sz="2700" dirty="0">
                <a:solidFill>
                  <a:srgbClr val="FF0000"/>
                </a:solidFill>
                <a:latin typeface="Times New Roman"/>
                <a:ea typeface="PMingLiU"/>
              </a:rPr>
              <a:t>лыжня - 2022</a:t>
            </a:r>
            <a:r>
              <a:rPr lang="ru-RU" sz="2700" dirty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2700" dirty="0">
                <a:solidFill>
                  <a:srgbClr val="FF0000"/>
                </a:solidFill>
                <a:latin typeface="Times New Roman"/>
                <a:ea typeface="Times New Roman"/>
              </a:rPr>
            </a:br>
            <a:endParaRPr lang="ru-RU" sz="27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D:\ИНФОРМАЦИЯ ПО ВИДАМ СПОРТА\2021  2022 учебный год\2 -+ Всебелорусская студенческая лыжня - 2022\ФОТО\САЙТ\1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64" y="2920330"/>
            <a:ext cx="4119379" cy="291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ИНФОРМАЦИЯ ПО ВИДАМ СПОРТА\2021  2022 учебный год\2 -+ Всебелорусская студенческая лыжня - 2022\ФОТО\САЙТ\1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445" y="2001866"/>
            <a:ext cx="4353240" cy="280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6658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522514"/>
            <a:ext cx="8319198" cy="703386"/>
          </a:xfrm>
        </p:spPr>
        <p:txBody>
          <a:bodyPr>
            <a:no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открытый турнир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Гродненской области по мини-футболу среди женских команд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Весенние ласточки -2022».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ИНФОРМАЦИЯ ПО ВИДАМ СПОРТА\2021  2022 учебный год\2 - + МИНИ-ФУТБОЛ     Весенние ласточки\НА САЙТ\1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158" y="3769088"/>
            <a:ext cx="4014216" cy="267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ИНФОРМАЦИЯ ПО ВИДАМ СПОРТА\2021  2022 учебный год\2 - + МИНИ-ФУТБОЛ     Весенние ласточки\НА САЙТ\1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08" y="3769088"/>
            <a:ext cx="3986213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ИНФОРМАЦИЯ ПО ВИДАМ СПОРТА\2021  2022 учебный год\2 - + МИНИ-ФУТБОЛ     Весенние ласточки\НА САЙТ\1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688" y="1358592"/>
            <a:ext cx="3856037" cy="257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9117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691" y="200967"/>
            <a:ext cx="8317396" cy="8943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и призеры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мини-футболу среди 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мужских команд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программе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XII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круглогодичной Спартакиады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среди  факультетов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2021/2022 учебном  году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 descr="D:\ИНФОРМАЦИЯ ПО ВИДАМ СПОРТА\2021  2022 учебный год\2 - + МИНИ_ФУТБОЛ   Факультеты 19 - 28.04.22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240" y="1994608"/>
            <a:ext cx="2957903" cy="215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ИНФОРМАЦИЯ ПО ВИДАМ СПОРТА\2021  2022 учебный год\2 - + МИНИ_ФУТБОЛ   Факультеты 19 - 28.04.22\image-0-02-05-9381c19f2b33d2fc44184c8c67cef9609a883578b93e5fa468b63f9948901221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086" y="1330330"/>
            <a:ext cx="3197393" cy="239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943726" y="3579876"/>
            <a:ext cx="3428343" cy="45999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ПОБЕДИТЕЛЬНИЦА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85090" y="4149968"/>
            <a:ext cx="2823996" cy="65314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СЕРЕБРЯНЫЙ ПРИЗЕР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256597" y="4039871"/>
            <a:ext cx="2791191" cy="6225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БРОНЗОВЫЙ ПРИЗЕР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D:\ИНФОРМАЦИЯ ПО ВИДАМ СПОРТА\2021  2022 учебный год\2 - + МИНИ_ФУТБОЛ   Факультеты 19 - 28.04.22\image-0-02-05-4feb56ad20add38df0637b8da27e07c134f1138cf7f2a7a4a6779da37e3c11c6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" t="16279" r="8474" b="-1081"/>
          <a:stretch/>
        </p:blipFill>
        <p:spPr bwMode="auto">
          <a:xfrm>
            <a:off x="93370" y="2155776"/>
            <a:ext cx="2915716" cy="212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ИНФОРМАЦИЯ ПО ВИДАМ СПОРТА\2021  2022 учебный год\2 - + МИНИ_ФУТБОЛ   Факультеты 19 - 28.04.22\image-0-02-05-d17a52ddc775f50b4ead7bc139e509a474dd94f86305411f13bfd726d83e9338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649" y="4279919"/>
            <a:ext cx="2766496" cy="207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70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869" y="271305"/>
            <a:ext cx="8319655" cy="1326383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бадминтону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программе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XII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круглогодичной Спартакиады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среди  факультетов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2021/2022 учебном году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 descr="D:\ИНФОРМАЦИЯ ПО ВИДАМ СПОРТА\2021  2022 учебный год\2 -+ БАДМИНТОН   Факультеты 18.04\ФОТО\DSCN59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73" y="1582615"/>
            <a:ext cx="5056909" cy="406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ИНФОРМАЦИЯ ПО ВИДАМ СПОРТА\2021  2022 учебный год\2 -+ БАДМИНТОН   Факультеты 18.04\ФОТО\DSCN58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418" y="3938953"/>
            <a:ext cx="4069582" cy="276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93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40678"/>
            <a:ext cx="8208818" cy="1436914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легкоатлетической эстафете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программе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XII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круглогодичной Спартакиады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среди  факультетов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2021/2022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учебном году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8" name="Picture 2" descr="D:\ИНФОРМАЦИЯ ПО ВИДАМ СПОРТА\2021  2022 учебный год\2-+ЛЕГКОАТЛЕТИЧЕСКАЯ ЭСТАФЕТА ФАКУЛЬТЕТЫ 18.05\фото\На сайт\Лечебный факультет (команда №1)   1 мест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014" y="1347904"/>
            <a:ext cx="3938953" cy="27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ИНФОРМАЦИЯ ПО ВИДАМ СПОРТА\2021  2022 учебный год\2-+ЛЕГКОАТЛЕТИЧЕСКАЯ ЭСТАФЕТА ФАКУЛЬТЕТЫ 18.05\фото\На сайт\Медико-диагностический факульте -3 мест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212" y="4127898"/>
            <a:ext cx="3577212" cy="264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ИНФОРМАЦИЯ ПО ВИДАМ СПОРТА\2021  2022 учебный год\2-+ЛЕГКОАТЛЕТИЧЕСКАЯ ЭСТАФЕТА ФАКУЛЬТЕТЫ 18.05\фото\На сайт\Лечебный факультет (команда 2) -2 место (синие майки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5" t="30631" r="1835"/>
          <a:stretch/>
        </p:blipFill>
        <p:spPr bwMode="auto">
          <a:xfrm>
            <a:off x="331596" y="4127898"/>
            <a:ext cx="4311323" cy="256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13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61257"/>
            <a:ext cx="8466450" cy="8541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и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призеры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армрестлингу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программе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XII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круглогодичной Спартакиады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среди 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общежитий 2021/2022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учебном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году  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 descr="D:\ИНФОРМАЦИЯ ПО ВИДАМ СПОРТА\2021  2022 учебный год\2 -+ АРМРЕСТЛИНГ  СП Общежития 24 03 22\Фото\НА САЙТ\DSCN55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1211"/>
            <a:ext cx="4158009" cy="250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ИНФОРМАЦИЯ ПО ВИДАМ СПОРТА\2021  2022 учебный год\2 -+ АРМРЕСТЛИНГ  СП Общежития 24 03 22\Фото\НА САЙТ\DSCN55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877" y="1109276"/>
            <a:ext cx="4819736" cy="357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ИНФОРМАЦИЯ ПО ВИДАМ СПОРТА\2021  2022 учебный год\2 -+ АРМРЕСТЛИНГ  СП Общежития 24 03 22\Фото\НА САЙТ\DSCN55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71" y="4310134"/>
            <a:ext cx="3756227" cy="234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04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036" y="493205"/>
            <a:ext cx="8236527" cy="395547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68036" y="130630"/>
            <a:ext cx="8110086" cy="914399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Times New Roman"/>
                <a:ea typeface="Times New Roman"/>
              </a:rPr>
              <a:t>V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</a:rPr>
              <a:t>II</a:t>
            </a:r>
            <a:r>
              <a:rPr lang="ru-RU" sz="2800" dirty="0">
                <a:solidFill>
                  <a:srgbClr val="FF0000"/>
                </a:solidFill>
                <a:latin typeface="Times New Roman"/>
                <a:ea typeface="Times New Roman"/>
              </a:rPr>
              <a:t>I открытый Международный турнир по волейболу среди женских команд на Кубок </a:t>
            </a:r>
            <a:r>
              <a:rPr lang="ru-RU" sz="28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ректора </a:t>
            </a:r>
            <a:r>
              <a:rPr lang="ru-RU" sz="28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ГрГУ</a:t>
            </a:r>
            <a:r>
              <a:rPr lang="ru-RU" sz="28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им. Я. Купалы 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D:\ИНФОРМАЦИЯ ПО ВИДАМ СПОРТА\2021  2022 учебный год\2 -+ ВОЛЕЙБОЛ  Кубок ректора ГрГУ им. Я.Купалы 21-23. 02\ФОТО\DSCN48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80" y="1120837"/>
            <a:ext cx="5112328" cy="350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ИНФОРМАЦИЯ ПО ВИДАМ СПОРТА\2021  2022 учебный год\2 -+ ВОЛЕЙБОЛ  Кубок ректора ГрГУ им. Я.Купалы 21-23. 02\ФОТО\DSCN48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508" y="2006100"/>
            <a:ext cx="3338945" cy="265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ИНФОРМАЦИЯ ПО ВИДАМ СПОРТА\2021  2022 учебный год\2 -+ ВОЛЕЙБОЛ  Кубок ректора ГрГУ им. Я.Купалы 21-23. 02\ФОТО\САЙТ\DSCN48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3" b="25686"/>
          <a:stretch/>
        </p:blipFill>
        <p:spPr bwMode="auto">
          <a:xfrm>
            <a:off x="2233018" y="4626035"/>
            <a:ext cx="4236227" cy="204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4882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38545"/>
            <a:ext cx="8077200" cy="4419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3557" y="221065"/>
            <a:ext cx="7918026" cy="1256043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Первенство 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</a:rPr>
              <a:t>по легкоатлетическому кроссу среди спортивных клубов высших </a:t>
            </a:r>
            <a:r>
              <a:rPr lang="ru-RU" sz="24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учебных 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</a:rPr>
              <a:t>заведений </a:t>
            </a:r>
            <a:r>
              <a:rPr lang="ru-RU" sz="24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г.Гродно</a:t>
            </a:r>
            <a:r>
              <a:rPr lang="ru-RU" sz="24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в 2021 – 2022 учебном году</a:t>
            </a:r>
          </a:p>
        </p:txBody>
      </p:sp>
      <p:pic>
        <p:nvPicPr>
          <p:cNvPr id="4098" name="Picture 2" descr="D:\ИНФОРМАЦИЯ ПО ВИДАМ СПОРТА\2021  2022 учебный год\2 -+ ЛЕГКОАТЛЕТИЧЕСКИЙ КРОСС -5  04  22\ФОТО\НА САЙТ\1 (1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0" y="1525814"/>
            <a:ext cx="3684587" cy="289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ИНФОРМАЦИЯ ПО ВИДАМ СПОРТА\2021  2022 учебный год\2 -+ ЛЕГКОАТЛЕТИЧЕСКИЙ КРОСС -5  04  22\ФОТО\НА САЙТ\1 (1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38" y="1430443"/>
            <a:ext cx="4493571" cy="299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ИНФОРМАЦИЯ ПО ВИДАМ СПОРТА\2021  2022 учебный год\2 -+ ЛЕГКОАТЛЕТИЧЕСКИЙ КРОСС -5  04  22\ФОТО\НА САЙТ\1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345" y="4425166"/>
            <a:ext cx="3405187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2306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10600" cy="523701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3188" y="70338"/>
            <a:ext cx="8562108" cy="834014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/>
                <a:ea typeface="Calibri"/>
              </a:rPr>
              <a:t>			</a:t>
            </a: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Calibri"/>
              </a:rPr>
              <a:t>Городской 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Calibri"/>
              </a:rPr>
              <a:t>культурно-спортивный </a:t>
            </a: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Calibri"/>
              </a:rPr>
              <a:t>праздник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Calibri"/>
              </a:rPr>
              <a:t>				 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Calibri"/>
              </a:rPr>
              <a:t>«Навстречу весне – 2022». Масленица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D:\ИНФОРМАЦИЯ ПО ВИДАМ СПОРТА\2021  2022 учебный год\2 -+ МАСЛЕНИЦА\На сайт\На сайт\DSCN51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95" y="1065124"/>
            <a:ext cx="4488873" cy="306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ИНФОРМАЦИЯ ПО ВИДАМ СПОРТА\2021  2022 учебный год\2 -+ МАСЛЕНИЦА\На сайт\На сайт\DSCN52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490" y="1065124"/>
            <a:ext cx="4028245" cy="265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ИНФОРМАЦИЯ ПО ВИДАМ СПОРТА\2021  2022 учебный год\2 -+ МАСЛЕНИЦА\На сайт\На сайт\DSCN51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369" y="3725045"/>
            <a:ext cx="4592782" cy="260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ИНФОРМАЦИЯ ПО ВИДАМ СПОРТА\2021  2022 учебный год\2 -+ МАСЛЕНИЦА\На сайт\На сайт\image-0-02-0a-6e132f37b945760a696869ec19226f1ef1c80a7c23785dc9d12d7943de6d9552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5" y="4443699"/>
            <a:ext cx="3610274" cy="233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2649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66255"/>
            <a:ext cx="8631382" cy="41563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3400" y="207819"/>
            <a:ext cx="8402783" cy="867355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Турнир 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УО «</a:t>
            </a:r>
            <a:r>
              <a:rPr lang="ru-RU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ГрГУ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им. </a:t>
            </a:r>
            <a:r>
              <a:rPr lang="ru-RU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Я.Купалы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» по мини-футболу, </a:t>
            </a:r>
            <a:r>
              <a:rPr lang="ru-RU" sz="24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посвященный  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национальному празднику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«</a:t>
            </a:r>
            <a:r>
              <a:rPr lang="ru-RU" sz="24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Новруз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Байрам».</a:t>
            </a:r>
            <a:endParaRPr lang="ru-RU" sz="24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6146" name="Picture 2" descr="D:\ИНФОРМАЦИЯ ПО ВИДАМ СПОРТА\2021  2022 учебный год\2 -+ МИНИ-ФУТБОЛ   НОВРУЗ март\НА САЙТ\DSCN54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09" y="1172461"/>
            <a:ext cx="3616036" cy="250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ИНФОРМАЦИЯ ПО ВИДАМ СПОРТА\2021  2022 учебный год\2 -+ МИНИ-ФУТБОЛ   НОВРУЗ март\НА САЙТ\DSCN54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745" y="1343283"/>
            <a:ext cx="5015346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ИНФОРМАЦИЯ ПО ВИДАМ СПОРТА\2021  2022 учебный год\2 -+ МИНИ-ФУТБОЛ   НОВРУЗ март\НА САЙТ\DSCN54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4" y="4001681"/>
            <a:ext cx="4100945" cy="265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ИНФОРМАЦИЯ ПО ВИДАМ СПОРТА\2021  2022 учебный год\2 -+ МИНИ-ФУТБОЛ   НОВРУЗ март\НА САЙТ\DSCN54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818" y="4551903"/>
            <a:ext cx="4641273" cy="230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215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515" y="208722"/>
            <a:ext cx="8058778" cy="134178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100" dirty="0" smtClean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sz="1100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100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sz="1100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100" dirty="0" smtClean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1100" dirty="0" smtClean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2200" b="1" dirty="0">
                <a:solidFill>
                  <a:srgbClr val="FF0000"/>
                </a:solidFill>
                <a:latin typeface="Times New Roman"/>
                <a:ea typeface="Times New Roman"/>
              </a:rPr>
              <a:t>первенство факультета иностранных </a:t>
            </a:r>
            <a:r>
              <a:rPr lang="ru-RU" sz="22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учащихся между </a:t>
            </a:r>
            <a:r>
              <a:rPr lang="ru-RU" sz="2200" b="1" dirty="0">
                <a:solidFill>
                  <a:srgbClr val="FF0000"/>
                </a:solidFill>
                <a:latin typeface="Times New Roman"/>
                <a:ea typeface="Times New Roman"/>
              </a:rPr>
              <a:t>студентами Шри-Ланки по баскетболу среди мужских команд </a:t>
            </a:r>
            <a:r>
              <a:rPr lang="ru-RU" sz="22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 </a:t>
            </a:r>
            <a:r>
              <a:rPr lang="ru-RU" sz="1100" dirty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ru-RU" sz="1100" dirty="0">
                <a:solidFill>
                  <a:srgbClr val="FF0000"/>
                </a:solidFill>
                <a:latin typeface="Times New Roman"/>
                <a:ea typeface="Calibri"/>
              </a:rPr>
            </a:br>
            <a:endParaRPr lang="ru-RU" dirty="0"/>
          </a:p>
        </p:txBody>
      </p:sp>
      <p:pic>
        <p:nvPicPr>
          <p:cNvPr id="4" name="Picture 2" descr="D:\ИНФОРМАЦИЯ ПО ВИДАМ СПОРТА\2021  2022 учебный год\1 -+ БАСКЕТБОЛ ФИУ ШРИ-ЛАНКА\Новая папка\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94" y="1413305"/>
            <a:ext cx="4314092" cy="323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411430" y="5034222"/>
            <a:ext cx="3983873" cy="9244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b="1" cap="all" dirty="0" smtClean="0">
                <a:ln w="3175" cmpd="sng">
                  <a:noFill/>
                </a:ln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ru-RU" sz="1000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ru-RU" sz="1000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</a:rPr>
            </a:br>
            <a:endParaRPr lang="ru-RU" dirty="0"/>
          </a:p>
        </p:txBody>
      </p:sp>
      <p:pic>
        <p:nvPicPr>
          <p:cNvPr id="3076" name="Picture 4" descr="D:\ИНФОРМАЦИЯ ПО ВИДАМ СПОРТА\2021  2022 учебный год\1 -+ БАСКЕТБОЛ ФИУ ШРИ-ЛАНКА\Новая папка\1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009" y="1411791"/>
            <a:ext cx="4316110" cy="32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ИНФОРМАЦИЯ ПО ВИДАМ СПОРТА\2021  2022 учебный год\1 -+ БАСКЕТБОЛ ФИУ ШРИ-ЛАНКА\Новая папка\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298" y="4260502"/>
            <a:ext cx="3205421" cy="240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3081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691" y="100484"/>
            <a:ext cx="9116291" cy="964641"/>
          </a:xfrm>
        </p:spPr>
        <p:txBody>
          <a:bodyPr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3400" y="90435"/>
            <a:ext cx="8416636" cy="984739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	</a:t>
            </a:r>
            <a:r>
              <a:rPr lang="ru-RU" sz="11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Открытый турнир </a:t>
            </a:r>
            <a:r>
              <a:rPr lang="ru-RU" sz="11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УО «</a:t>
            </a:r>
            <a:r>
              <a:rPr lang="ru-RU" sz="11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ГрГМУ</a:t>
            </a:r>
            <a:r>
              <a:rPr lang="ru-RU" sz="11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 по </a:t>
            </a:r>
            <a:r>
              <a:rPr lang="ru-RU" sz="11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мини-футболу приуроченного </a:t>
            </a:r>
            <a:r>
              <a:rPr lang="ru-RU" sz="11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ко дню </a:t>
            </a:r>
            <a:r>
              <a:rPr lang="ru-RU" sz="11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«Защитника</a:t>
            </a:r>
            <a:r>
              <a:rPr lang="ru-RU" sz="11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  <a:r>
              <a:rPr lang="ru-RU" sz="11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Отечества»</a:t>
            </a:r>
            <a:endParaRPr lang="ru-RU" sz="1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D:\ИНФОРМАЦИЯ ПО ВИДАМ СПОРТА\2021  2022 учебный год\2 -+ МИНИ-ФУТБОЛ первенство ГрГМУ ко Дню Защитника\ФОТО\ФОТО Людмилы\САЙТ\Серебряный призер турнира «Аливария - 10»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6" t="17595" r="7509"/>
          <a:stretch/>
        </p:blipFill>
        <p:spPr bwMode="auto">
          <a:xfrm>
            <a:off x="106420" y="3788229"/>
            <a:ext cx="3506875" cy="264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ИНФОРМАЦИЯ ПО ВИДАМ СПОРТА\2021  2022 учебный год\2 -+ МИНИ-ФУТБОЛ первенство ГрГМУ ко Дню Защитника\ФОТО\ФОТО Людмилы\САЙТ\Бронзовый призер турнира «Команды 4 Се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99" y="3928906"/>
            <a:ext cx="4157663" cy="263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D:\ИНФОРМАЦИЯ ПО ВИДАМ СПОРТА\2021  2022 учебный год\2 -+ МИНИ-ФУТБОЛ первенство ГрГМУ ко Дню Защитника\ФОТО\ФОТО Людмилы\САЙТ\Команда-победительница «Команда им. Глеба Грибовского»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544" y="1138403"/>
            <a:ext cx="4142509" cy="264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7666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382" y="152399"/>
            <a:ext cx="8361218" cy="389312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D:\ИНФОРМАЦИЯ ПО ВИДАМ СПОРТА\2021  2022 учебный год\2 -+ МИНИ-ФУТБОЛ первенство ГрГМУ ко Дню Защитника\ФОТО\ФОТО Людмилы\1 (1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74" y="171772"/>
            <a:ext cx="4168341" cy="269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ИНФОРМАЦИЯ ПО ВИДАМ СПОРТА\2021  2022 учебный год\2 -+ МИНИ-ФУТБОЛ первенство ГрГМУ ко Дню Защитника\ФОТО\ФОТО Людмилы\1 (1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328" y="1092009"/>
            <a:ext cx="3994829" cy="209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ИНФОРМАЦИЯ ПО ВИДАМ СПОРТА\2021  2022 учебный год\2 -+ МИНИ-ФУТБОЛ первенство ГрГМУ ко Дню Защитника\ФОТО\ФОТО Людмилы\САЙТ\1 (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74" y="3186881"/>
            <a:ext cx="4095262" cy="269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ИНФОРМАЦИЯ ПО ВИДАМ СПОРТА\2021  2022 учебный год\2 -+ МИНИ-ФУТБОЛ первенство ГрГМУ ко Дню Защитника\ФОТО\ФОТО Людмилы\САЙТ\DSCN51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957" y="3431268"/>
            <a:ext cx="3864200" cy="289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0748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11015"/>
            <a:ext cx="8077200" cy="1386673"/>
          </a:xfrm>
        </p:spPr>
        <p:txBody>
          <a:bodyPr>
            <a:no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1800" dirty="0">
                <a:solidFill>
                  <a:srgbClr val="FF0000"/>
                </a:solidFill>
                <a:latin typeface="Times New Roman"/>
                <a:ea typeface="Times New Roman"/>
              </a:rPr>
              <a:t>первенство по настольному теннису среди женских команд в программе круглогодичной Спартакиады УО «</a:t>
            </a:r>
            <a:r>
              <a:rPr lang="ru-RU" sz="18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Г</a:t>
            </a:r>
            <a:r>
              <a:rPr lang="ru-RU" sz="12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Р</a:t>
            </a:r>
            <a:r>
              <a:rPr lang="ru-RU" sz="18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ГМУ</a:t>
            </a:r>
            <a:r>
              <a:rPr lang="ru-RU" sz="1800" dirty="0">
                <a:solidFill>
                  <a:srgbClr val="FF0000"/>
                </a:solidFill>
                <a:latin typeface="Times New Roman"/>
                <a:ea typeface="Times New Roman"/>
              </a:rPr>
              <a:t>» среди студентов, проживающих в общежитиях в 2021/2022 учебном году.</a:t>
            </a:r>
            <a:br>
              <a:rPr lang="ru-RU" sz="1800" dirty="0">
                <a:solidFill>
                  <a:srgbClr val="FF0000"/>
                </a:solidFill>
                <a:latin typeface="Times New Roman"/>
                <a:ea typeface="Times New Roman"/>
              </a:rPr>
            </a:b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3399" y="207817"/>
            <a:ext cx="8485909" cy="420860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D:\ИНФОРМАЦИЯ ПО ВИДАМ СПОРТА\2021  2022 учебный год\2 -+ НАСТОЛЬНЫЙ ТЕННИС  ОБЩ  ЖЕН  05.04\ФОТО\На сайт\3 место общежитие №4 (ФИУ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871" y="1500206"/>
            <a:ext cx="4140546" cy="270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ИНФОРМАЦИЯ ПО ВИДАМ СПОРТА\2021  2022 учебный год\2 -+ НАСТОЛЬНЫЙ ТЕННИС  ОБЩ  ЖЕН  05.04\ФОТО\На сайт\2 место общежитие №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9" y="1798288"/>
            <a:ext cx="3547068" cy="241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ИНФОРМАЦИЯ ПО ВИДАМ СПОРТА\2021  2022 учебный год\2 -+ НАСТОЛЬНЫЙ ТЕННИС  ОБЩ  ЖЕН  05.04\ФОТО\На сайт\1 место общежитие №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751" y="4204014"/>
            <a:ext cx="3876675" cy="258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9684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138544"/>
            <a:ext cx="8894618" cy="47521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7818" y="170822"/>
            <a:ext cx="8589818" cy="1105319"/>
          </a:xfrm>
        </p:spPr>
        <p:txBody>
          <a:bodyPr>
            <a:noAutofit/>
          </a:bodyPr>
          <a:lstStyle/>
          <a:p>
            <a:pPr indent="449580" algn="just">
              <a:spcAft>
                <a:spcPts val="0"/>
              </a:spcAft>
            </a:pPr>
            <a:endParaRPr lang="ru-RU" sz="2400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indent="449580" algn="ctr">
              <a:spcAft>
                <a:spcPts val="0"/>
              </a:spcAft>
            </a:pPr>
            <a:r>
              <a:rPr lang="ru-RU" sz="2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Первенство </a:t>
            </a:r>
            <a:r>
              <a:rPr lang="ru-RU" sz="2000" dirty="0">
                <a:solidFill>
                  <a:srgbClr val="FF0000"/>
                </a:solidFill>
                <a:latin typeface="Times New Roman"/>
                <a:ea typeface="Times New Roman"/>
              </a:rPr>
              <a:t>по настольному </a:t>
            </a:r>
            <a:r>
              <a:rPr lang="ru-RU" sz="2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теннису среди </a:t>
            </a:r>
            <a:r>
              <a:rPr lang="ru-RU" sz="2000" dirty="0">
                <a:solidFill>
                  <a:srgbClr val="FF0000"/>
                </a:solidFill>
                <a:latin typeface="Times New Roman"/>
                <a:ea typeface="Times New Roman"/>
              </a:rPr>
              <a:t>мужских команд в </a:t>
            </a:r>
            <a:r>
              <a:rPr lang="ru-RU" sz="2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программе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XII</a:t>
            </a:r>
            <a:r>
              <a:rPr lang="ru-RU" sz="2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круглогодичной Спартакиады </a:t>
            </a:r>
            <a:r>
              <a:rPr lang="ru-RU" sz="2000" dirty="0">
                <a:solidFill>
                  <a:srgbClr val="FF0000"/>
                </a:solidFill>
                <a:latin typeface="Times New Roman"/>
                <a:ea typeface="Times New Roman"/>
              </a:rPr>
              <a:t>среди студентов, проживающих </a:t>
            </a:r>
            <a:r>
              <a:rPr lang="ru-RU" sz="2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в общежитиях</a:t>
            </a:r>
            <a:r>
              <a:rPr lang="ru-RU" sz="20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2021 </a:t>
            </a:r>
            <a:r>
              <a:rPr lang="ru-RU" sz="2000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ru-RU" sz="2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2022 учебного </a:t>
            </a:r>
            <a:r>
              <a:rPr lang="ru-RU" sz="2000" dirty="0">
                <a:solidFill>
                  <a:srgbClr val="FF0000"/>
                </a:solidFill>
                <a:latin typeface="Times New Roman"/>
                <a:ea typeface="Times New Roman"/>
              </a:rPr>
              <a:t>года.</a:t>
            </a:r>
            <a:endParaRPr lang="ru-RU" sz="2000" dirty="0">
              <a:solidFill>
                <a:srgbClr val="FF0000"/>
              </a:solidFill>
              <a:latin typeface="Times New Roman"/>
              <a:ea typeface="Calibri"/>
            </a:endParaRPr>
          </a:p>
          <a:p>
            <a:pPr algn="just"/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D:\ИНФОРМАЦИЯ ПО ВИДАМ СПОРТА\2021  2022 учебный год\2-+ НАСТОЛЬНЫЙ ТЕННИС  ОБЩ  Муж. 12.04\ФОТО Теннис\Призеры личных соревновани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7993"/>
            <a:ext cx="4572000" cy="275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ИНФОРМАЦИЯ ПО ВИДАМ СПОРТА\2021  2022 учебный год\2-+ НАСТОЛЬНЫЙ ТЕННИС  ОБЩ  Муж. 12.04\ФОТО Теннис\DSCN55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97993"/>
            <a:ext cx="4350324" cy="256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ИНФОРМАЦИЯ ПО ВИДАМ СПОРТА\2021  2022 учебный год\2-+ НАСТОЛЬНЫЙ ТЕННИС  ОБЩ  Муж. 12.04\ФОТО Теннис\DSCN55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976712"/>
            <a:ext cx="3768437" cy="270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2837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1044191"/>
          </a:xfrm>
        </p:spPr>
        <p:txBody>
          <a:bodyPr>
            <a:noAutofit/>
          </a:bodyPr>
          <a:lstStyle/>
          <a:p>
            <a:pPr algn="ctr"/>
            <a:r>
              <a:rPr lang="ru-RU" sz="2400" cap="none" dirty="0" smtClean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Военно-прикладная игра </a:t>
            </a:r>
            <a:r>
              <a:rPr lang="ru-RU" sz="2400" cap="none" dirty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«Зимний </a:t>
            </a:r>
            <a:r>
              <a:rPr lang="ru-RU" sz="2400" cap="none" dirty="0" err="1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разведатлон</a:t>
            </a:r>
            <a:r>
              <a:rPr lang="ru-RU" sz="2400" cap="none" dirty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- 2022» посвященной памяти воинов-интернационалистов </a:t>
            </a:r>
            <a:r>
              <a:rPr lang="ru-RU" sz="2400" cap="none" dirty="0" err="1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Гродненщины</a:t>
            </a:r>
            <a:r>
              <a:rPr lang="ru-RU" sz="2400" cap="none" dirty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cap="none" dirty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ИНФОРМАЦИЯ ПО ВИДАМ СПОРТА\2021  2022 учебный год\2 -+ РАЗВЕДАТЛОН\фото\DSCN5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26" y="1254368"/>
            <a:ext cx="3297381" cy="25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ИНФОРМАЦИЯ ПО ВИДАМ СПОРТА\2021  2022 учебный год\2 -+ РАЗВЕДАТЛОН\фото\DSCN5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074" y="2964643"/>
            <a:ext cx="3366655" cy="272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ИНФОРМАЦИЯ ПО ВИДАМ СПОРТА\2021  2022 учебный год\2 -+ РАЗВЕДАТЛОН\фото\САЙТ\DSCN5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708" y="4329315"/>
            <a:ext cx="3279843" cy="24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3902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926" y="166254"/>
            <a:ext cx="8617529" cy="4613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4909" y="4807527"/>
            <a:ext cx="8534399" cy="1731817"/>
          </a:xfrm>
        </p:spPr>
        <p:txBody>
          <a:bodyPr>
            <a:normAutofit/>
          </a:bodyPr>
          <a:lstStyle/>
          <a:p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D:\ИНФОРМАЦИЯ ПО ВИДАМ СПОРТА\2021  2022 учебный год\2 -+ РАЗВЕДАТЛОН\фото\САЙТ\DSCN5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56" y="429137"/>
            <a:ext cx="4609211" cy="345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ИНФОРМАЦИЯ ПО ВИДАМ СПОРТА\2021  2022 учебный год\2 -+ РАЗВЕДАТЛОН\фото\САЙТ\DSCN5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79" y="3992566"/>
            <a:ext cx="3020164" cy="226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ИНФОРМАЦИЯ ПО ВИДАМ СПОРТА\2021  2022 учебный год\2 -+ РАЗВЕДАТЛОН\фото\САЙТ\DSCN50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133" y="823964"/>
            <a:ext cx="4075947" cy="543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1298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983901"/>
          </a:xfrm>
        </p:spPr>
        <p:txBody>
          <a:bodyPr>
            <a:normAutofit/>
          </a:bodyPr>
          <a:lstStyle/>
          <a:p>
            <a:pPr algn="ctr"/>
            <a:r>
              <a:rPr lang="ru-RU" sz="2400" cap="none" dirty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Спортивно-массовое мероприятие среди студентов </a:t>
            </a:r>
            <a:r>
              <a:rPr lang="ru-RU" sz="2400" cap="none" dirty="0" smtClean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cap="none" dirty="0" smtClean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cap="none" dirty="0" smtClean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Шри-Ланки </a:t>
            </a:r>
            <a:r>
              <a:rPr lang="ru-RU" sz="2400" cap="none" dirty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«Зимние игры в помещениях».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ИНФОРМАЦИЯ ПО ВИДАМ СПОРТА\2021  2022 учебный год\2 -+ СПОРТИВНЫЙ ПРАЗДНИК ФИУ\ФОТО спортивный праздник ФИУ\1 (4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31" y="1680822"/>
            <a:ext cx="3087972" cy="232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ИНФОРМАЦИЯ ПО ВИДАМ СПОРТА\2021  2022 учебный год\2 -+ СПОРТИВНЫЙ ПРАЗДНИК ФИУ\ФОТО спортивный праздник ФИУ\1 (2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730" y="2052611"/>
            <a:ext cx="5237018" cy="360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ИНФОРМАЦИЯ ПО ВИДАМ СПОРТА\2021  2022 учебный год\2 -+ СПОРТИВНЫЙ ПРАЗДНИК ФИУ\ФОТО спортивный праздник ФИУ\1 (3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31" y="4529682"/>
            <a:ext cx="3062542" cy="225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9558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382" y="138545"/>
            <a:ext cx="8700654" cy="50707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767754"/>
            <a:ext cx="8340436" cy="757737"/>
          </a:xfrm>
        </p:spPr>
        <p:txBody>
          <a:bodyPr>
            <a:normAutofit/>
          </a:bodyPr>
          <a:lstStyle/>
          <a:p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ИНФОРМАЦИЯ ПО ВИДАМ СПОРТА\2021  2022 учебный год\2 -+ СПОРТИВНЫЙ ПРАЗДНИК ФИУ\ФОТО спортивный праздник ФИУ\1 (4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7" y="190916"/>
            <a:ext cx="3807413" cy="290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ИНФОРМАЦИЯ ПО ВИДАМ СПОРТА\2021  2022 учебный год\2 -+ СПОРТИВНЫЙ ПРАЗДНИК ФИУ\ФОТО спортивный праздник ФИУ\1 (6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879" y="190917"/>
            <a:ext cx="4473207" cy="288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ИНФОРМАЦИЯ ПО ВИДАМ СПОРТА\2021  2022 учебный год\2 -+ СПОРТИВНЫЙ ПРАЗДНИК ФИУ\ФОТО спортивный праздник ФИУ\НА САЙТ\1 (12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25" y="3434556"/>
            <a:ext cx="4752109" cy="288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5389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945" y="166255"/>
            <a:ext cx="8562110" cy="49876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3400" y="150726"/>
            <a:ext cx="8264236" cy="134647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г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Гродно по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стритболу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3х3 среди женских команд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,студентов проживающих в общежитиях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ИНФОРМАЦИЯ ПО ВИДАМ СПОРТА\2021  2022 учебный год\2 -+ СТРИТБОЛ март\ФОТО\Сайт\1 (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85" y="1588780"/>
            <a:ext cx="3428056" cy="22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ИНФОРМАЦИЯ ПО ВИДАМ СПОРТА\2021  2022 учебный год\2 -+ СТРИТБОЛ март\ФОТО\Сайт\1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42" y="4167535"/>
            <a:ext cx="3408363" cy="227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ИНФОРМАЦИЯ ПО ВИДАМ СПОРТА\2021  2022 учебный год\2 -+ СТРИТБОЛ март\ФОТО\Сайт\1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676" y="1588780"/>
            <a:ext cx="3875761" cy="257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ИНФОРМАЦИЯ ПО ВИДАМ СПОРТА\2021  2022 учебный год\2 -+ СТРИТБОЛ март\ФОТО\Сайт\1 (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358" y="4316093"/>
            <a:ext cx="3962400" cy="222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7384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21673"/>
            <a:ext cx="8631382" cy="93388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6364" y="140677"/>
            <a:ext cx="8677056" cy="111110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по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шашкам среди юношей в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программе круглогодичной Спартакиады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студентов проживающих в общежитиях </a:t>
            </a:r>
          </a:p>
        </p:txBody>
      </p:sp>
      <p:pic>
        <p:nvPicPr>
          <p:cNvPr id="3074" name="Picture 2" descr="D:\ИНФОРМАЦИЯ ПО ВИДАМ СПОРТА\2021  2022 учебный год\2 -+ ШАШКИ муж. Сп Общежития\ФОТО\DSCN50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3" y="1251781"/>
            <a:ext cx="4184073" cy="258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ИНФОРМАЦИЯ ПО ВИДАМ СПОРТА\2021  2022 учебный год\2 -+ ШАШКИ муж. Сп Общежития\ФОТО\DSCN50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006" y="1352264"/>
            <a:ext cx="4120948" cy="258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ИНФОРМАЦИЯ ПО ВИДАМ СПОРТА\2021  2022 учебный год\2 -+ ШАШКИ муж. Сп Общежития\ФОТО\DSCN50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93" y="4040454"/>
            <a:ext cx="4073235" cy="267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ИНФОРМАЦИЯ ПО ВИДАМ СПОРТА\2021  2022 учебный год\2 -+ ШАШКИ муж. Сп Общежития\ФОТО\DSCN50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005" y="4054066"/>
            <a:ext cx="4120947" cy="265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551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903" y="261258"/>
            <a:ext cx="8229599" cy="8340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РеспубликанскАЯ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универсиада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борьбе вольной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409" y="1145513"/>
            <a:ext cx="5045149" cy="378386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2" b="31160"/>
          <a:stretch/>
        </p:blipFill>
        <p:spPr>
          <a:xfrm>
            <a:off x="264140" y="4308683"/>
            <a:ext cx="4454533" cy="2314260"/>
          </a:xfrm>
        </p:spPr>
      </p:pic>
      <p:pic>
        <p:nvPicPr>
          <p:cNvPr id="1026" name="Picture 2" descr="D:\ИНФОРМАЦИЯ ПО ВИДАМ СПОРТА\2021  2022 учебный год\1 -+ БОРЬБА ВОЛЬНАЯ\фото\DSCN40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40" y="1145513"/>
            <a:ext cx="2270032" cy="302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ИНФОРМАЦИЯ ПО ВИДАМ СПОРТА\2021  2022 учебный год\1 -+ БОРЬБА ВОЛЬНАЯ\фото\DSCN40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868" y="4330839"/>
            <a:ext cx="3044651" cy="228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4248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528" y="277091"/>
            <a:ext cx="8686800" cy="5334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7818" y="263237"/>
            <a:ext cx="8534400" cy="96266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Студенческий туристический слет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«Гродненский государственный медицинский университет»</a:t>
            </a:r>
          </a:p>
        </p:txBody>
      </p:sp>
      <p:pic>
        <p:nvPicPr>
          <p:cNvPr id="4098" name="Picture 2" descr="D:\ИНФОРМАЦИЯ ПО ВИДАМ СПОРТА\2021  2022 учебный год\2-+ ТУРСЛЕТ  2022\2022\DSCN61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62" y="1378604"/>
            <a:ext cx="3823854" cy="268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ИНФОРМАЦИЯ ПО ВИДАМ СПОРТА\2021  2022 учебный год\2-+ ТУРСЛЕТ  2022\2022\DSCN61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201" y="1281622"/>
            <a:ext cx="4239492" cy="278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ИНФОРМАЦИЯ ПО ВИДАМ СПОРТА\2021  2022 учебный год\2-+ ТУРСЛЕТ  2022\2022\DSCN62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37" y="4233937"/>
            <a:ext cx="3930579" cy="252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ИНФОРМАЦИЯ ПО ВИДАМ СПОРТА\2021  2022 учебный год\2-+ ТУРСЛЕТ  2022\2022\DSCN62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201" y="4233937"/>
            <a:ext cx="4308763" cy="252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9641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ИНФОРМАЦИЯ ПО ВИДАМ СПОРТА\2021  2022 учебный год\2-+ ТУРСЛЕТ  2022\2022\DSCN62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05" y="171726"/>
            <a:ext cx="4257825" cy="319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ИНФОРМАЦИЯ ПО ВИДАМ СПОРТА\2021  2022 учебный год\2-+ ТУРСЛЕТ  2022\2022\DSCN62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210" y="171727"/>
            <a:ext cx="4257823" cy="319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ИНФОРМАЦИЯ ПО ВИДАМ СПОРТА\2021  2022 учебный год\2-+ ТУРСЛЕТ  2022\2022\DSCN63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05" y="3485363"/>
            <a:ext cx="4167390" cy="312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ИНФОРМАЦИЯ ПО ВИДАМ СПОРТА\2021  2022 учебный год\2-+ ТУРСЛЕТ  2022\2022\DSCN63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877" y="3485363"/>
            <a:ext cx="4187985" cy="314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3682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ИНФОРМАЦИЯ ПО ВИДАМ СПОРТА\2021  2022 учебный год\2-+ ТУРСЛЕТ  2022\2022\DSCN63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29" y="638752"/>
            <a:ext cx="3511154" cy="263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ИНФОРМАЦИЯ ПО ВИДАМ СПОРТА\2021  2022 учебный год\2-+ ТУРСЛЕТ  2022\2022\DSCN63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944" y="274811"/>
            <a:ext cx="3595025" cy="269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ИНФОРМАЦИЯ ПО ВИДАМ СПОРТА\2021  2022 учебный год\2-+ ТУРСЛЕТ  2022\2022\DSCN63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944" y="3683900"/>
            <a:ext cx="3614725" cy="271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ИНФОРМАЦИЯ ПО ВИДАМ СПОРТА\2021  2022 учебный год\2-+ ТУРСЛЕТ  2022\2022\DSCN636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43" r="15169"/>
          <a:stretch/>
        </p:blipFill>
        <p:spPr bwMode="auto">
          <a:xfrm>
            <a:off x="295388" y="3428114"/>
            <a:ext cx="4618256" cy="279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1001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118486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медико-психологического факультета - победительница туристического слета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ИНФОРМАЦИЯ ПО ВИДАМ СПОРТА\2021  2022 учебный год\2-+ ТУРСЛЕТ  2022\2022\DSCN63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2" t="16355" r="5037" b="18072"/>
          <a:stretch/>
        </p:blipFill>
        <p:spPr bwMode="auto">
          <a:xfrm>
            <a:off x="560589" y="1708220"/>
            <a:ext cx="8081052" cy="50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3118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752789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гражданско-патриотический марафон</a:t>
            </a:r>
            <a:r>
              <a:rPr lang="ru-RU" sz="2400" cap="none" dirty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cap="none" dirty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none" dirty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«Вместе – за сильную и процветающую Беларусь!»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D:\ИНФОРМАЦИЯ ПО ВИДАМ СПОРТА\2021  2022 учебный год\2-+МАРАФОН 4-6.05\6 мая\DSCN60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5" t="14066" r="9240" b="4473"/>
          <a:stretch/>
        </p:blipFill>
        <p:spPr bwMode="auto">
          <a:xfrm>
            <a:off x="1155560" y="1448778"/>
            <a:ext cx="6842927" cy="528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7343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ИНФОРМАЦИЯ ПО ВИДАМ СПОРТА\2021  2022 учебный год\2-+МАРАФОН 4-6.05\6 мая\НА САЙТ\DSCN6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38" y="291401"/>
            <a:ext cx="8131549" cy="609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9831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899" y="479216"/>
            <a:ext cx="8077200" cy="823127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</a:pPr>
            <a:r>
              <a:rPr lang="ru-RU" sz="2400" cap="none" dirty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cap="none" dirty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 descr="D:\ИНФОРМАЦИЯ ПО ВИДАМ СПОРТА\2021  2022 учебный год\2-+МАРАФОН 4-6.05\ФОТО 1 и 2 дня\DSCN6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604" y="3354924"/>
            <a:ext cx="3832027" cy="28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D:\ИНФОРМАЦИЯ ПО ВИДАМ СПОРТА\2021  2022 учебный год\2-+МАРАФОН 4-6.05\ФОТО 1 и 2 дня\DSCN6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82" y="3808326"/>
            <a:ext cx="4343370" cy="29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ИНФОРМАЦИЯ ПО ВИДАМ СПОРТА\2021  2022 учебный год\2-+МАРАФОН 4-6.05\ФОТО 1 и 2 дня\DSCN59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0" y="237550"/>
            <a:ext cx="4606182" cy="285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ИНФОРМАЦИЯ ПО ВИДАМ СПОРТА\2021  2022 учебный год\2-+МАРАФОН 4-6.05\ФОТО 1 и 2 дня\DSCN6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604" y="482321"/>
            <a:ext cx="3832027" cy="270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5152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ИНФОРМАЦИЯ ПО ВИДАМ СПОРТА\2021  2022 учебный год\2-+МАРАФОН 4-6.05\6 мая\DSCN60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9" y="242138"/>
            <a:ext cx="8699586" cy="652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3605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90920"/>
            <a:ext cx="8077200" cy="813915"/>
          </a:xfrm>
        </p:spPr>
        <p:txBody>
          <a:bodyPr/>
          <a:lstStyle/>
          <a:p>
            <a:r>
              <a:rPr lang="ru-RU" sz="2500" cap="none" dirty="0" smtClean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2400" cap="none" dirty="0" smtClean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Бронзовые призеры «МАРАФОН - 2022»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ИНФОРМАЦИЯ ПО ВИДАМ СПОРТА\2021  2022 учебный год\2-+МАРАФОН 4-6.05\6 мая\DSCN60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65" y="1225899"/>
            <a:ext cx="8355441" cy="526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5086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533401"/>
            <a:ext cx="8077200" cy="561869"/>
          </a:xfr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  <a:spcAft>
                <a:spcPts val="600"/>
              </a:spcAft>
            </a:pPr>
            <a:r>
              <a:rPr lang="ru-RU" sz="2400" cap="none" dirty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этап республиканского конкурса </a:t>
            </a:r>
            <a:br>
              <a:rPr lang="ru-RU" sz="2400" cap="none" dirty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cap="none" dirty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2400" b="1" cap="none" dirty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«Студенты. Безопасность. Будущее - 2022»</a:t>
            </a:r>
            <a:r>
              <a:rPr lang="ru-RU" sz="2400" cap="none" dirty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cap="none" dirty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ИНФОРМАЦИЯ ПО ВИДАМ СПОРТА\2021  2022 учебный год\2-+Студенты Безопасность Будущее 2022\ФОТО  СББ\DSCN56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" y="1203608"/>
            <a:ext cx="4740843" cy="298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ИНФОРМАЦИЯ ПО ВИДАМ СПОРТА\2021  2022 учебный год\2-+Студенты Безопасность Будущее 2022\ФОТО  СББ\DSCN56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321" y="1511839"/>
            <a:ext cx="3609794" cy="213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ИНФОРМАЦИЯ ПО ВИДАМ СПОРТА\2021  2022 учебный год\2-+Студенты Безопасность Будущее 2022\ФОТО  СББ\DSCN56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645" y="3931145"/>
            <a:ext cx="4378340" cy="27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ИНФОРМАЦИЯ ПО ВИДАМ СПОРТА\2021  2022 учебный год\2-+Студенты Безопасность Будущее 2022\ФОТО  СББ\DSCN57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04" y="4382610"/>
            <a:ext cx="3295860" cy="209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871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497" y="207580"/>
            <a:ext cx="8628617" cy="117978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Республиканская студенческая волейбольная лига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среди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мужских команд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6" b="23044"/>
          <a:stretch/>
        </p:blipFill>
        <p:spPr>
          <a:xfrm>
            <a:off x="381837" y="1199619"/>
            <a:ext cx="4005742" cy="2487830"/>
          </a:xfrm>
        </p:spPr>
      </p:pic>
      <p:sp>
        <p:nvSpPr>
          <p:cNvPr id="7" name="Прямоугольник 6"/>
          <p:cNvSpPr/>
          <p:nvPr/>
        </p:nvSpPr>
        <p:spPr>
          <a:xfrm>
            <a:off x="1346478" y="5783914"/>
            <a:ext cx="68328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ИНФОРМАЦИЯ ПО ВИДАМ СПОРТА\2021  2022 учебный год\1 -+ ВОЛЕЙБОЛ РСВЛ  МУЖ\image-0-02-0a-264619ee5cf0819e0493bac8399c83c0f82390aa31d9529145418cf2698b39ab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621" y="1174403"/>
            <a:ext cx="3270736" cy="245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ИНФОРМАЦИЯ ПО ВИДАМ СПОРТА\2021  2022 учебный год\1 -+ ВОЛЕЙБОЛ РСВЛ  МУЖ\image-0-02-0a-36acfbd3bfe8236b7570e4718030088d075fe3bc824eefdce53b23f780e69fd5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103" y="3831975"/>
            <a:ext cx="3670995" cy="275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3892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673" y="166254"/>
            <a:ext cx="8742218" cy="562494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6255" y="5763491"/>
            <a:ext cx="8742218" cy="7204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 descr="D:\ИНФОРМАЦИЯ ПО ВИДАМ СПОРТА\2021  2022 учебный год\2-+Студенты Безопасность Будущее 2022\ФОТО  СББ\DSCN56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4" y="166254"/>
            <a:ext cx="4593922" cy="250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ИНФОРМАЦИЯ ПО ВИДАМ СПОРТА\2021  2022 учебный год\2-+Студенты Безопасность Будущее 2022\ФОТО  СББ\DSCN57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287" y="3933320"/>
            <a:ext cx="4849091" cy="275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ИНФОРМАЦИЯ ПО ВИДАМ СПОРТА\2021  2022 учебный год\2-+Студенты Безопасность Будущее 2022\ФОТО  СББ\DSCN57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034" y="1028890"/>
            <a:ext cx="4026344" cy="266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ИНФОРМАЦИЯ ПО ВИДАМ СПОРТА\2021  2022 учебный год\2-+Студенты Безопасность Будущее 2022\ФОТО  СББ\DSCN58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2" r="8144" b="25930"/>
          <a:stretch/>
        </p:blipFill>
        <p:spPr bwMode="auto">
          <a:xfrm>
            <a:off x="101720" y="3062374"/>
            <a:ext cx="3963600" cy="275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1654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D:\ИНФОРМАЦИЯ ПО ВИДАМ СПОРТА\2021  2022 учебный год\2-+Студенты Безопасность Будущее 2022\ФОТО  СББ\DSCN58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68" y="261257"/>
            <a:ext cx="3643791" cy="273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ИНФОРМАЦИЯ ПО ВИДАМ СПОРТА\2021  2022 учебный год\2-+Студенты Безопасность Будущее 2022\ФОТО  СББ\DSCN57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0" r="9069"/>
          <a:stretch/>
        </p:blipFill>
        <p:spPr bwMode="auto">
          <a:xfrm>
            <a:off x="4441370" y="351692"/>
            <a:ext cx="4585038" cy="323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ИНФОРМАЦИЯ ПО ВИДАМ СПОРТА\2021  2022 учебный год\2-+Студенты Безопасность Будущее 2022\ФОТО  СББ\DSCN57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68" y="3456633"/>
            <a:ext cx="4050015" cy="303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ИНФОРМАЦИЯ ПО ВИДАМ СПОРТА\2021  2022 учебный год\2-+Студенты Безопасность Будущее 2022\ФОТО  СББ\DSCN57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8" t="12998" r="12250" b="14887"/>
          <a:stretch/>
        </p:blipFill>
        <p:spPr bwMode="auto">
          <a:xfrm>
            <a:off x="4923690" y="3797655"/>
            <a:ext cx="4102717" cy="286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1929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817" y="180108"/>
            <a:ext cx="8756073" cy="545869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0218" y="5674503"/>
            <a:ext cx="8659091" cy="9906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6" name="Picture 3" descr="D:\ИНФОРМАЦИЯ ПО ВИДАМ СПОРТА\2021  2022 учебный год\2-+Студенты Безопасность Будущее 2022\ФОТО  СББ\DSCN569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1"/>
          <a:stretch/>
        </p:blipFill>
        <p:spPr bwMode="auto">
          <a:xfrm>
            <a:off x="398525" y="612949"/>
            <a:ext cx="8406581" cy="587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0835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819" y="533401"/>
            <a:ext cx="8077200" cy="561870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</a:t>
            </a:r>
            <a:r>
              <a:rPr lang="ru-RU" sz="2400" b="1" cap="none" dirty="0" err="1" smtClean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ГрГМУ</a:t>
            </a:r>
            <a:r>
              <a:rPr lang="ru-RU" sz="2400" b="1" cap="none" dirty="0" smtClean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бронзовые призеры областного этапа «Студенты</a:t>
            </a:r>
            <a:r>
              <a:rPr lang="ru-RU" sz="2400" b="1" cap="none" dirty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Безопасность. Будущее - 2022»</a:t>
            </a:r>
            <a:br>
              <a:rPr lang="ru-RU" sz="2400" b="1" cap="none" dirty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D:\ИНФОРМАЦИЯ ПО ВИДАМ СПОРТА\2021  2022 учебный год\2-+Студенты Безопасность Будущее 2022\ФОТО  СББ\DSCN58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5" y="1200529"/>
            <a:ext cx="7918277" cy="536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3352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527" y="152400"/>
            <a:ext cx="8672946" cy="529243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7817" y="5444836"/>
            <a:ext cx="8714509" cy="11499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33047"/>
            <a:ext cx="8856107" cy="66446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30069" y="3516922"/>
            <a:ext cx="53959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524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21" y="964643"/>
            <a:ext cx="4620393" cy="345663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804" y="1155559"/>
            <a:ext cx="3390042" cy="453138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079" y="208763"/>
            <a:ext cx="8219551" cy="108747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Матчевая встреча ПО БАСКЕТБОЛУ 3 Х 3 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Calibri"/>
              </a:rPr>
              <a:t>между 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Calibri"/>
              </a:rPr>
              <a:t>женскими командами УО «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Calibri"/>
              </a:rPr>
              <a:t>ГГМУ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Calibri"/>
              </a:rPr>
              <a:t>» и УО 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Calibri"/>
              </a:rPr>
              <a:t>«ГГАУ»</a:t>
            </a:r>
            <a:br>
              <a:rPr lang="ru-RU" sz="2000" b="1" dirty="0" smtClean="0">
                <a:solidFill>
                  <a:srgbClr val="FF0000"/>
                </a:solidFill>
                <a:latin typeface="Times New Roman"/>
                <a:ea typeface="Calibri"/>
              </a:rPr>
            </a:b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30844" y="5421735"/>
            <a:ext cx="3589948" cy="8930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000" dirty="0" smtClean="0">
              <a:latin typeface="Times New Roman"/>
              <a:ea typeface="Calibri"/>
            </a:endParaRPr>
          </a:p>
        </p:txBody>
      </p:sp>
      <p:pic>
        <p:nvPicPr>
          <p:cNvPr id="3074" name="Picture 2" descr="D:\ИНФОРМАЦИЯ ПО ВИДАМ СПОРТА\2021  2022 учебный год\1 -+ БАСКЕТБОЛ 3 х 3 матчевая встреча жен ГрГМУ - ГрГАУ\САЙТ\1 (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089" y="3978163"/>
            <a:ext cx="3115434" cy="233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82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28" y="998893"/>
            <a:ext cx="4574956" cy="343121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643" y="999551"/>
            <a:ext cx="4094039" cy="307052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262" y="160284"/>
            <a:ext cx="8784021" cy="7225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легкоатлетический кросс среди</a:t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спортивных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клубов высших учебных заведений г. Гродно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3779" y="5127212"/>
            <a:ext cx="3452647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D:\ИНФОРМАЦИЯ ПО ВИДАМ СПОРТА\2021  2022 учебный год\1 -+ ЛЕГКОАТЛЕТИЧЕСКИЙ КРОСС ВУЗы\ФОТО\1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93" y="4132641"/>
            <a:ext cx="1646499" cy="219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ИНФОРМАЦИЯ ПО ВИДАМ СПОРТА\2021  2022 учебный год\1 -+ ЛЕГКОАТЛЕТИЧЕСКИЙ КРОСС ВУЗы\ФОТО\1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107" y="3776362"/>
            <a:ext cx="1913709" cy="255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ИНФОРМАЦИЯ ПО ВИДАМ СПОРТА\2021  2022 учебный год\1 -+ ЛЕГКОАТЛЕТИЧЕСКИЙ КРОСС ВУЗы\ФОТО\1 (6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815" y="3792775"/>
            <a:ext cx="3296729" cy="247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793978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2285</TotalTime>
  <Words>532</Words>
  <Application>Microsoft Office PowerPoint</Application>
  <PresentationFormat>Экран (4:3)</PresentationFormat>
  <Paragraphs>81</Paragraphs>
  <Slides>74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75" baseType="lpstr">
      <vt:lpstr>Сектор</vt:lpstr>
      <vt:lpstr>       Презентация спортивного клуба «Медик»  2 семестрА 2021–2022 учебного года</vt:lpstr>
      <vt:lpstr> </vt:lpstr>
      <vt:lpstr>   </vt:lpstr>
      <vt:lpstr> </vt:lpstr>
      <vt:lpstr>   первенство факультета иностранных учащихся между студентами Шри-Ланки по баскетболу среди мужских команд    </vt:lpstr>
      <vt:lpstr> РеспубликанскАЯ универсиада – 2021 по борьбе вольной </vt:lpstr>
      <vt:lpstr>Республиканская студенческая волейбольная лига – 2021 среди мужских команд</vt:lpstr>
      <vt:lpstr>Матчевая встреча ПО БАСКЕТБОЛУ 3 Х 3 между женскими командами УО «ГГМУ» и УО «ГГАУ» </vt:lpstr>
      <vt:lpstr>городской легкоатлетический кросс среди спортивных клубов высших учебных заведений г. Гродно</vt:lpstr>
      <vt:lpstr>Матчевая встреча по волейболу между женскими сборными командами общежития №4 и №5</vt:lpstr>
      <vt:lpstr>Матчевая встреча по мини-футболу между мужскими сборными командами общежития №4 и №2</vt:lpstr>
      <vt:lpstr>товарищеский турнир по мини-футболу, посвященный празднованию Дня Нейтралитета Туркменистана. </vt:lpstr>
      <vt:lpstr>  матчевая встреча УО «ГрГМУ» И УСУ Гродненская областная СДЮШОР имени Александра Сапеги  по волейболу, приуроченного к республиканскому комплексному спортивно - массовому мероприятию «Неделя спорта и здоровья»  </vt:lpstr>
      <vt:lpstr>матчевая встреча между сборными командами УО «ГРГМУ» и УО « ГрГУ им. Я. Купалы» по мини-футболу, приуроченной к республиканскому комплексному спортивно-массовому мероприятию «Неделя спорта и здоровья»  </vt:lpstr>
      <vt:lpstr>ОТКРЫТОЕ ПЕРВЕНСТВО УО «ГрГМУ» ПО МИНИ-ФУТБОЛУ, ПРИУРОЧЕННОЕ К РЕСПУБЛИКАНСКОМУ КОМПЛЕКСНОМУ СПОРТИВНО-МАССОВОМУ МЕРОПРИЯТИЮ «НЕДЕЛЯ СПОРТА И ЗДОРОВЬЯ» </vt:lpstr>
      <vt:lpstr> матчевая встреча между женскими сборными командами УО «ГрГМУ» и УО « ГрГУ им. Я. Купалы» по мини-футболу, приуроченной к республиканскому комплексному спортивно-массовому мероприятию  «Неделя спорта и здоровья»  </vt:lpstr>
      <vt:lpstr>Презентация PowerPoint</vt:lpstr>
      <vt:lpstr>республиканский легкоатлетический студенческий забег  «На старт, молодежь» </vt:lpstr>
      <vt:lpstr>Презентация PowerPoint</vt:lpstr>
      <vt:lpstr> первенства по настольному теннису среди студентов  педиатрического факультета </vt:lpstr>
      <vt:lpstr>Презентация PowerPoint</vt:lpstr>
      <vt:lpstr>первенство общежития № 3 по шахматам </vt:lpstr>
      <vt:lpstr>Презентация PowerPoint</vt:lpstr>
      <vt:lpstr>ПЕРВЕНСТВО ПО ШАШКАМ среди спортивных клубов высших учебных заведений г. Гродно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первенствО по дартсу среди юношей и девушек в программе круглогодичной Спартакиады среди студентов проживающих в общежитиях университета.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Команда лечебного факультета победительница по волейболу среди женских команд в программе XII Круглогодичной Спартакиады среди факультетов  </vt:lpstr>
      <vt:lpstr>Команда победитель по волейболу среди мужских команд в программе XII круглогодичной Спартакиады среди  факультетов  2021/2022 учебном году</vt:lpstr>
      <vt:lpstr> республиканское  спортивно-массовое мероприятие Всебелорусская  студенческая лыжня - 2022 </vt:lpstr>
      <vt:lpstr>открытый турнир Гродненской области по мини-футболу среди женских команд  «Весенние ласточки -2022». </vt:lpstr>
      <vt:lpstr>Победители и призеры по мини-футболу среди мужских команд в  программе XII круглогодичной Спартакиады среди  факультетов 2021/2022 учебном  году</vt:lpstr>
      <vt:lpstr>первенство по бадминтону в программе XII круглогодичной Спартакиады среди  факультетов 2021/2022 учебном году</vt:lpstr>
      <vt:lpstr>первенство по легкоатлетической эстафете в программе  XII  круглогодичной Спартакиады среди  факультетов 2021/2022 учебном году</vt:lpstr>
      <vt:lpstr>Победители и призеры по армрестлингу в программе XII круглогодичной Спартакиады среди  общежитий 2021/2022 учебном году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первенство по настольному теннису среди женских команд в программе круглогодичной Спартакиады УО «ГРГМУ» среди студентов, проживающих в общежитиях в 2021/2022 учебном году. </vt:lpstr>
      <vt:lpstr>Презентация PowerPoint</vt:lpstr>
      <vt:lpstr>Военно-прикладная игра «Зимний разведатлон - 2022» посвященной памяти воинов-интернационалистов Гродненщины </vt:lpstr>
      <vt:lpstr>Презентация PowerPoint</vt:lpstr>
      <vt:lpstr>Спортивно-массовое мероприятие среди студентов  Шри-Ланки - «Зимние игры в помещениях».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Команда медико-психологического факультета - победительница туристического слета</vt:lpstr>
      <vt:lpstr>Республиканский гражданско-патриотический марафон «Вместе – за сильную и процветающую Беларусь!»</vt:lpstr>
      <vt:lpstr>Презентация PowerPoint</vt:lpstr>
      <vt:lpstr> </vt:lpstr>
      <vt:lpstr>Презентация PowerPoint</vt:lpstr>
      <vt:lpstr>  Бронзовые призеры «МАРАФОН - 2022»</vt:lpstr>
      <vt:lpstr>Областной этап республиканского конкурса    «Студенты. Безопасность. Будущее - 2022» </vt:lpstr>
      <vt:lpstr>Презентация PowerPoint</vt:lpstr>
      <vt:lpstr>Презентация PowerPoint</vt:lpstr>
      <vt:lpstr>Презентация PowerPoint</vt:lpstr>
      <vt:lpstr>Команда ГрГМУ бронзовые призеры областного этапа «Студенты. Безопасность. Будущее - 2022» 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 Алексеевна</dc:creator>
  <cp:lastModifiedBy>User</cp:lastModifiedBy>
  <cp:revision>338</cp:revision>
  <dcterms:created xsi:type="dcterms:W3CDTF">2017-10-30T19:55:16Z</dcterms:created>
  <dcterms:modified xsi:type="dcterms:W3CDTF">2022-06-23T12:33:00Z</dcterms:modified>
</cp:coreProperties>
</file>