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1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17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13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1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6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4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3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06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311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6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0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2F1B-3F50-4BDB-BE50-304F243F0901}" type="datetimeFigureOut">
              <a:rPr lang="ru-RU" smtClean="0"/>
              <a:t>26.12.2019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666E6-C20E-4711-91BF-69D8EF2CD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84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96"/>
            <a:ext cx="913994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25542"/>
            <a:ext cx="6228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+mj-lt"/>
                <a:ea typeface="Batang" pitchFamily="18" charset="-127"/>
              </a:rPr>
              <a:t>Гормональный фон беременной женщины</a:t>
            </a:r>
            <a:endParaRPr lang="ru-RU" sz="5400" dirty="0">
              <a:latin typeface="+mj-lt"/>
              <a:ea typeface="Batang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201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86486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50"/>
            <a:ext cx="9144000" cy="39124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17" y="3284984"/>
            <a:ext cx="5351284" cy="356926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9450"/>
            <a:ext cx="5004048" cy="3098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77" y="13750"/>
            <a:ext cx="4556624" cy="33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87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" y="7422"/>
            <a:ext cx="4430445" cy="6850577"/>
          </a:xfrm>
        </p:spPr>
      </p:pic>
      <p:sp>
        <p:nvSpPr>
          <p:cNvPr id="5" name="Стрелка вправо 4"/>
          <p:cNvSpPr/>
          <p:nvPr/>
        </p:nvSpPr>
        <p:spPr>
          <a:xfrm rot="10800000">
            <a:off x="3563888" y="2166899"/>
            <a:ext cx="2088232" cy="1011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940152" y="2183026"/>
            <a:ext cx="27363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Тироксин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68" y="3005575"/>
            <a:ext cx="3851920" cy="16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97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3808"/>
            <a:ext cx="6198635" cy="40041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02228"/>
            <a:ext cx="3923926" cy="2060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634" y="2853808"/>
            <a:ext cx="2945364" cy="196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2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" y="702961"/>
            <a:ext cx="3562751" cy="49663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58828"/>
            <a:ext cx="3332782" cy="49991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4" y="702961"/>
            <a:ext cx="3285326" cy="4999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1827" y="-9939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Спасибо за внимание!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15777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67820"/>
            <a:ext cx="7560840" cy="4768843"/>
          </a:xfrm>
        </p:spPr>
      </p:pic>
      <p:sp>
        <p:nvSpPr>
          <p:cNvPr id="7" name="TextBox 6"/>
          <p:cNvSpPr txBox="1"/>
          <p:nvPr/>
        </p:nvSpPr>
        <p:spPr>
          <a:xfrm>
            <a:off x="251519" y="28828"/>
            <a:ext cx="9135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 течение всей беременности мать и плод представляют собой единую гормональную систему</a:t>
            </a:r>
          </a:p>
        </p:txBody>
      </p:sp>
    </p:spTree>
    <p:extLst>
      <p:ext uri="{BB962C8B-B14F-4D97-AF65-F5344CB8AC3E}">
        <p14:creationId xmlns:p14="http://schemas.microsoft.com/office/powerpoint/2010/main" val="33376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86" y="1062282"/>
            <a:ext cx="3716215" cy="2476872"/>
          </a:xfrm>
        </p:spPr>
      </p:pic>
      <p:sp>
        <p:nvSpPr>
          <p:cNvPr id="5" name="TextBox 4"/>
          <p:cNvSpPr txBox="1"/>
          <p:nvPr/>
        </p:nvSpPr>
        <p:spPr>
          <a:xfrm>
            <a:off x="4463988" y="1724000"/>
            <a:ext cx="648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=</a:t>
            </a:r>
            <a:endParaRPr lang="ru-RU" sz="8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4235"/>
            <a:ext cx="1868647" cy="28029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" y="3789040"/>
            <a:ext cx="4355656" cy="2899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16016" y="4725144"/>
            <a:ext cx="7920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=</a:t>
            </a:r>
            <a:endParaRPr lang="ru-RU" sz="8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95" y="3915328"/>
            <a:ext cx="3526905" cy="26468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04" y="301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 10 недели идёт активный двусторонний обмен информацией между матерью и плодом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20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8895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2053">
            <a:off x="5360284" y="356228"/>
            <a:ext cx="4033460" cy="18906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894" y="2990562"/>
            <a:ext cx="2578292" cy="386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0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</p:spPr>
      </p:pic>
    </p:spTree>
    <p:extLst>
      <p:ext uri="{BB962C8B-B14F-4D97-AF65-F5344CB8AC3E}">
        <p14:creationId xmlns:p14="http://schemas.microsoft.com/office/powerpoint/2010/main" val="308671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5921" cy="6858000"/>
          </a:xfrm>
        </p:spPr>
      </p:pic>
    </p:spTree>
    <p:extLst>
      <p:ext uri="{BB962C8B-B14F-4D97-AF65-F5344CB8AC3E}">
        <p14:creationId xmlns:p14="http://schemas.microsoft.com/office/powerpoint/2010/main" val="3583128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2" y="590807"/>
            <a:ext cx="5050904" cy="270652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2404"/>
            <a:ext cx="5868144" cy="35655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353" y="692696"/>
            <a:ext cx="36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/>
              <a:t>Факторы роста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68341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56" y="0"/>
            <a:ext cx="4107044" cy="4525963"/>
          </a:xfrm>
        </p:spPr>
      </p:pic>
      <p:sp>
        <p:nvSpPr>
          <p:cNvPr id="5" name="TextBox 4"/>
          <p:cNvSpPr txBox="1"/>
          <p:nvPr/>
        </p:nvSpPr>
        <p:spPr>
          <a:xfrm>
            <a:off x="-108520" y="476672"/>
            <a:ext cx="5321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/>
              <a:t>Минералокортикоиды</a:t>
            </a:r>
            <a:r>
              <a:rPr lang="ru-RU" sz="4000" b="1" dirty="0"/>
              <a:t> и </a:t>
            </a:r>
            <a:r>
              <a:rPr lang="ru-RU" sz="4000" b="1" dirty="0" err="1"/>
              <a:t>глюкокортикоиды</a:t>
            </a:r>
            <a:endParaRPr lang="ru-RU" sz="4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7573"/>
            <a:ext cx="6228184" cy="4160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538628"/>
            <a:ext cx="4638743" cy="23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68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40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2019-12-26T19:33:41Z</dcterms:created>
  <dcterms:modified xsi:type="dcterms:W3CDTF">2019-12-26T21:26:38Z</dcterms:modified>
</cp:coreProperties>
</file>