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6" r:id="rId4"/>
    <p:sldId id="260" r:id="rId5"/>
    <p:sldId id="258" r:id="rId6"/>
    <p:sldId id="259" r:id="rId7"/>
    <p:sldId id="261" r:id="rId8"/>
    <p:sldId id="265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ECE-B2FB-451A-9ADA-D465C367E317}" type="datetimeFigureOut">
              <a:rPr lang="ru-RU" smtClean="0"/>
              <a:pPr/>
              <a:t>27.12.2019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B31-C42E-446C-9698-A4FEA8E658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ECE-B2FB-451A-9ADA-D465C367E317}" type="datetimeFigureOut">
              <a:rPr lang="ru-RU" smtClean="0"/>
              <a:pPr/>
              <a:t>27.12.2019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B31-C42E-446C-9698-A4FEA8E658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ECE-B2FB-451A-9ADA-D465C367E317}" type="datetimeFigureOut">
              <a:rPr lang="ru-RU" smtClean="0"/>
              <a:pPr/>
              <a:t>27.12.2019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B31-C42E-446C-9698-A4FEA8E658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ECE-B2FB-451A-9ADA-D465C367E317}" type="datetimeFigureOut">
              <a:rPr lang="ru-RU" smtClean="0"/>
              <a:pPr/>
              <a:t>27.12.2019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B31-C42E-446C-9698-A4FEA8E658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ECE-B2FB-451A-9ADA-D465C367E317}" type="datetimeFigureOut">
              <a:rPr lang="ru-RU" smtClean="0"/>
              <a:pPr/>
              <a:t>27.12.2019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B31-C42E-446C-9698-A4FEA8E658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ECE-B2FB-451A-9ADA-D465C367E317}" type="datetimeFigureOut">
              <a:rPr lang="ru-RU" smtClean="0"/>
              <a:pPr/>
              <a:t>27.12.2019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B31-C42E-446C-9698-A4FEA8E658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ECE-B2FB-451A-9ADA-D465C367E317}" type="datetimeFigureOut">
              <a:rPr lang="ru-RU" smtClean="0"/>
              <a:pPr/>
              <a:t>27.12.2019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B31-C42E-446C-9698-A4FEA8E658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ECE-B2FB-451A-9ADA-D465C367E317}" type="datetimeFigureOut">
              <a:rPr lang="ru-RU" smtClean="0"/>
              <a:pPr/>
              <a:t>27.12.2019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B31-C42E-446C-9698-A4FEA8E658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ECE-B2FB-451A-9ADA-D465C367E317}" type="datetimeFigureOut">
              <a:rPr lang="ru-RU" smtClean="0"/>
              <a:pPr/>
              <a:t>27.12.2019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B31-C42E-446C-9698-A4FEA8E658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ECE-B2FB-451A-9ADA-D465C367E317}" type="datetimeFigureOut">
              <a:rPr lang="ru-RU" smtClean="0"/>
              <a:pPr/>
              <a:t>27.12.2019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B31-C42E-446C-9698-A4FEA8E658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ECE-B2FB-451A-9ADA-D465C367E317}" type="datetimeFigureOut">
              <a:rPr lang="ru-RU" smtClean="0"/>
              <a:pPr/>
              <a:t>27.12.2019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3F54B31-C42E-446C-9698-A4FEA8E6589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F2BECE-B2FB-451A-9ADA-D465C367E317}" type="datetimeFigureOut">
              <a:rPr lang="ru-RU" smtClean="0"/>
              <a:pPr/>
              <a:t>27.12.2019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F54B31-C42E-446C-9698-A4FEA8E65897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Онтогенез материнской сферы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Подготовили</a:t>
            </a:r>
            <a:r>
              <a:rPr lang="en-US" dirty="0" smtClean="0"/>
              <a:t>: </a:t>
            </a:r>
            <a:r>
              <a:rPr lang="ru-RU" dirty="0" err="1" smtClean="0"/>
              <a:t>Кежун</a:t>
            </a:r>
            <a:r>
              <a:rPr lang="ru-RU" dirty="0" smtClean="0"/>
              <a:t> Екатерина и </a:t>
            </a:r>
            <a:r>
              <a:rPr lang="ru-RU" dirty="0" err="1" smtClean="0"/>
              <a:t>Зурабова</a:t>
            </a:r>
            <a:r>
              <a:rPr lang="ru-RU" dirty="0" smtClean="0"/>
              <a:t> Лидия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этап конкретизации онтогенетического развития материнской сферы в реальном взаимодействии с ребенком</a:t>
            </a:r>
            <a:endParaRPr lang="ru-RU" sz="2800" dirty="0"/>
          </a:p>
        </p:txBody>
      </p:sp>
      <p:pic>
        <p:nvPicPr>
          <p:cNvPr id="4" name="Содержимое 3" descr="depositphotos_52336617-stock-photo-sensual-mom-and-baby-sleep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556792"/>
            <a:ext cx="4680519" cy="4320479"/>
          </a:xfr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>завершающий этап развития материнской сферы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характеризуется образованием у матери эмоциональной привязанности к ребенку, личностного принятия и личностного интереса к внутреннему субъективному миру ребенка и к его развитию и изменению</a:t>
            </a:r>
            <a:endParaRPr lang="ru-RU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Филиппова Г.В. (2002) выделяет шесть этапов развития материнской сферы в онтогенезе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1.этап взаимодействия с собственной матерью в раннем онтогенезе</a:t>
            </a:r>
          </a:p>
          <a:p>
            <a:r>
              <a:rPr lang="ru-RU" sz="2800" dirty="0" smtClean="0"/>
              <a:t>2.игровой этап и взаимодействие со сверстниками</a:t>
            </a:r>
          </a:p>
          <a:p>
            <a:r>
              <a:rPr lang="ru-RU" sz="2800" dirty="0" smtClean="0"/>
              <a:t>3.этап нянчания</a:t>
            </a:r>
          </a:p>
          <a:p>
            <a:r>
              <a:rPr lang="ru-RU" sz="2800" dirty="0" smtClean="0"/>
              <a:t>4.этап дифференциации мотивационных основ половой и родительской сферы поведения</a:t>
            </a:r>
          </a:p>
          <a:p>
            <a:r>
              <a:rPr lang="ru-RU" sz="2800" dirty="0" smtClean="0"/>
              <a:t>5.этап конкретизации онтогенетического развития материнской сферы в реальном взаимодействии с ребенком</a:t>
            </a:r>
          </a:p>
          <a:p>
            <a:r>
              <a:rPr lang="ru-RU" sz="2800" dirty="0" smtClean="0"/>
              <a:t>6.завершающий этап развития материнской сферы</a:t>
            </a:r>
            <a:endParaRPr lang="ru-RU" sz="28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Онтогенез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развитие организма , которое начинается с образования зиготы, продолжается в течении всей его жизни и заканчивается естественной смертью.</a:t>
            </a:r>
          </a:p>
          <a:p>
            <a:r>
              <a:rPr lang="ru-RU" dirty="0" smtClean="0"/>
              <a:t>Онтогенез-процесс индивидуального развития организма (1866 г, Э.Геккель)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 взаимодействия с собственной матерью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Возрастной период до 3-х лет</a:t>
            </a:r>
          </a:p>
          <a:p>
            <a:r>
              <a:rPr lang="ru-RU" dirty="0" smtClean="0"/>
              <a:t>Включает пренатальный период развития и продолжается на всех онтогенетических этапах развитиях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 взаимодействия с собственной матерью в раннем онтогенезе</a:t>
            </a:r>
            <a:endParaRPr lang="ru-RU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844824"/>
            <a:ext cx="6192688" cy="3960440"/>
          </a:xfr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>
            <a:normAutofit/>
          </a:bodyPr>
          <a:lstStyle/>
          <a:p>
            <a:r>
              <a:rPr lang="ru-RU" sz="3200" b="0" dirty="0" smtClean="0"/>
              <a:t>Игровой этап и взаимодействие со сверстниками </a:t>
            </a:r>
            <a:endParaRPr lang="ru-RU" sz="3200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Сюжетно-ролевая игра с куклами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Игра в дочки-матери</a:t>
            </a:r>
            <a:endParaRPr lang="ru-RU" dirty="0"/>
          </a:p>
        </p:txBody>
      </p:sp>
      <p:pic>
        <p:nvPicPr>
          <p:cNvPr id="7" name="Содержимое 6" descr="detsad-217160-1454254607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1412776"/>
            <a:ext cx="4040188" cy="3528392"/>
          </a:xfrm>
        </p:spPr>
      </p:pic>
      <p:pic>
        <p:nvPicPr>
          <p:cNvPr id="8" name="Содержимое 7" descr="shelovesherbaby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1412776"/>
            <a:ext cx="4041775" cy="3528392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 </a:t>
            </a:r>
            <a:r>
              <a:rPr lang="ru-RU" dirty="0" err="1" smtClean="0"/>
              <a:t>няньчания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происходит формирование и развитие значения ребенка как объекта деятельности и потребности в его охране и заботе о нем, а также закладываются основы третьей потребности - «</a:t>
            </a:r>
            <a:r>
              <a:rPr lang="ru-RU" dirty="0" err="1" smtClean="0"/>
              <a:t>потребности</a:t>
            </a:r>
            <a:r>
              <a:rPr lang="ru-RU" dirty="0" smtClean="0"/>
              <a:t> в материнстве»</a:t>
            </a:r>
          </a:p>
          <a:p>
            <a:r>
              <a:rPr lang="ru-RU" dirty="0" smtClean="0"/>
              <a:t>Этап </a:t>
            </a:r>
            <a:r>
              <a:rPr lang="ru-RU" dirty="0" err="1" smtClean="0"/>
              <a:t>няньчания</a:t>
            </a:r>
            <a:r>
              <a:rPr lang="ru-RU" dirty="0" smtClean="0"/>
              <a:t> имеет хорошо выраженные возрастные границы (с 5-6 лет до начала полового созревания),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MomsNBabes-rodyi-v-mayami-SSHA-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628800"/>
            <a:ext cx="5400600" cy="3976049"/>
          </a:xfr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Этап дифференциации мотивационных основ половой и родительской сферы поведения</a:t>
            </a:r>
            <a:endParaRPr lang="ru-RU" sz="28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субъективном опыте существует взаимное «перекрытие» некоторых ключевых стимулов (</a:t>
            </a:r>
            <a:r>
              <a:rPr lang="ru-RU" dirty="0" err="1" smtClean="0"/>
              <a:t>ольфакторных</a:t>
            </a:r>
            <a:r>
              <a:rPr lang="ru-RU" dirty="0" smtClean="0"/>
              <a:t>, визуальных, слуховых, тактильных) в обеспечении мотивационных основ половой и материнской сфер поведения.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356</TotalTime>
  <Words>268</Words>
  <Application>Microsoft Office PowerPoint</Application>
  <PresentationFormat>Экран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Онтогенез материнской сферы</vt:lpstr>
      <vt:lpstr>Филиппова Г.В. (2002) выделяет шесть этапов развития материнской сферы в онтогенезе</vt:lpstr>
      <vt:lpstr>Онтогенез</vt:lpstr>
      <vt:lpstr>Этап взаимодействия с собственной матерью</vt:lpstr>
      <vt:lpstr>Этап взаимодействия с собственной матерью в раннем онтогенезе</vt:lpstr>
      <vt:lpstr>Игровой этап и взаимодействие со сверстниками </vt:lpstr>
      <vt:lpstr>Этап няньчания</vt:lpstr>
      <vt:lpstr>Слайд 8</vt:lpstr>
      <vt:lpstr>Этап дифференциации мотивационных основ половой и родительской сферы поведения</vt:lpstr>
      <vt:lpstr>этап конкретизации онтогенетического развития материнской сферы в реальном взаимодействии с ребенком</vt:lpstr>
      <vt:lpstr>завершающий этап развития материнской сферы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Онтогенез материнской сферы</dc:title>
  <dc:creator>Семья Кежун</dc:creator>
  <cp:lastModifiedBy>Семья Кежун</cp:lastModifiedBy>
  <cp:revision>36</cp:revision>
  <dcterms:created xsi:type="dcterms:W3CDTF">2019-12-25T17:38:58Z</dcterms:created>
  <dcterms:modified xsi:type="dcterms:W3CDTF">2019-12-27T08:49:00Z</dcterms:modified>
</cp:coreProperties>
</file>