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8" r:id="rId17"/>
    <p:sldId id="279" r:id="rId18"/>
    <p:sldId id="280" r:id="rId19"/>
    <p:sldId id="271" r:id="rId20"/>
    <p:sldId id="276" r:id="rId21"/>
    <p:sldId id="274" r:id="rId22"/>
    <p:sldId id="281" r:id="rId23"/>
    <p:sldId id="282" r:id="rId24"/>
    <p:sldId id="283" r:id="rId25"/>
    <p:sldId id="285" r:id="rId26"/>
    <p:sldId id="275" r:id="rId27"/>
    <p:sldId id="284" r:id="rId28"/>
    <p:sldId id="272" r:id="rId29"/>
    <p:sldId id="27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Учетная запись Майкрософт" initials="УзМ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F4C2"/>
    <a:srgbClr val="000000"/>
    <a:srgbClr val="FFC000"/>
    <a:srgbClr val="9D9AAC"/>
    <a:srgbClr val="B7BED7"/>
    <a:srgbClr val="9CA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82BF5D-B13D-4696-8908-A32CF54C2BC4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1D9EEAD7-2210-4208-90DA-29555F4CD31F}">
      <dgm:prSet/>
      <dgm:spPr/>
      <dgm:t>
        <a:bodyPr/>
        <a:lstStyle/>
        <a:p>
          <a:pPr rtl="0"/>
          <a:r>
            <a:rPr lang="ru-RU" b="1" dirty="0" smtClean="0"/>
            <a:t>Стимулируют </a:t>
          </a:r>
          <a:r>
            <a:rPr lang="ru-RU" b="1" dirty="0" err="1" smtClean="0"/>
            <a:t>глюконеогенез</a:t>
          </a:r>
          <a:r>
            <a:rPr lang="ru-RU" b="1" dirty="0" smtClean="0"/>
            <a:t> в печени</a:t>
          </a:r>
          <a:endParaRPr lang="ru-RU" b="1" dirty="0"/>
        </a:p>
      </dgm:t>
    </dgm:pt>
    <dgm:pt modelId="{81A72CC5-EB09-4ED8-94ED-79E651A7B3EB}" type="parTrans" cxnId="{D198228E-A870-44AB-A709-728C73C9C831}">
      <dgm:prSet/>
      <dgm:spPr/>
      <dgm:t>
        <a:bodyPr/>
        <a:lstStyle/>
        <a:p>
          <a:endParaRPr lang="ru-RU"/>
        </a:p>
      </dgm:t>
    </dgm:pt>
    <dgm:pt modelId="{D0A3FFA7-4E1C-49C2-A5C8-77C5EE5BD187}" type="sibTrans" cxnId="{D198228E-A870-44AB-A709-728C73C9C831}">
      <dgm:prSet/>
      <dgm:spPr/>
      <dgm:t>
        <a:bodyPr/>
        <a:lstStyle/>
        <a:p>
          <a:endParaRPr lang="ru-RU"/>
        </a:p>
      </dgm:t>
    </dgm:pt>
    <dgm:pt modelId="{212326D4-A640-4AC1-B7E7-AB2C6CF201BF}">
      <dgm:prSet/>
      <dgm:spPr/>
      <dgm:t>
        <a:bodyPr/>
        <a:lstStyle/>
        <a:p>
          <a:pPr rtl="0"/>
          <a:r>
            <a:rPr lang="ru-RU" b="1" dirty="0" smtClean="0"/>
            <a:t>Ингибируют </a:t>
          </a:r>
          <a:r>
            <a:rPr lang="ru-RU" b="1" dirty="0" err="1" smtClean="0"/>
            <a:t>глюконеогенез</a:t>
          </a:r>
          <a:r>
            <a:rPr lang="ru-RU" b="1" dirty="0" smtClean="0"/>
            <a:t> в почках</a:t>
          </a:r>
          <a:endParaRPr lang="ru-RU" b="1" dirty="0"/>
        </a:p>
      </dgm:t>
    </dgm:pt>
    <dgm:pt modelId="{6A83ADF7-29E0-4FBF-961B-3354587C4010}" type="parTrans" cxnId="{322FFFBE-C48A-43B1-B72D-1163C13CC357}">
      <dgm:prSet/>
      <dgm:spPr/>
      <dgm:t>
        <a:bodyPr/>
        <a:lstStyle/>
        <a:p>
          <a:endParaRPr lang="ru-RU"/>
        </a:p>
      </dgm:t>
    </dgm:pt>
    <dgm:pt modelId="{3D83284F-3527-4302-8FCF-BED67777B141}" type="sibTrans" cxnId="{322FFFBE-C48A-43B1-B72D-1163C13CC357}">
      <dgm:prSet/>
      <dgm:spPr/>
      <dgm:t>
        <a:bodyPr/>
        <a:lstStyle/>
        <a:p>
          <a:endParaRPr lang="ru-RU"/>
        </a:p>
      </dgm:t>
    </dgm:pt>
    <dgm:pt modelId="{22053CC6-B17D-4B65-BBCB-4763C9342B7C}">
      <dgm:prSet/>
      <dgm:spPr/>
      <dgm:t>
        <a:bodyPr/>
        <a:lstStyle/>
        <a:p>
          <a:pPr rtl="0"/>
          <a:r>
            <a:rPr lang="ru-RU" b="1" dirty="0" smtClean="0"/>
            <a:t>Повышают уровень глюкозы в крови</a:t>
          </a:r>
          <a:endParaRPr lang="ru-RU" b="1" dirty="0"/>
        </a:p>
      </dgm:t>
    </dgm:pt>
    <dgm:pt modelId="{6D74034E-7DD2-4848-B271-1D11D5D796F3}" type="parTrans" cxnId="{0EC7E36B-A11C-4E7B-A5A1-26EE3789412A}">
      <dgm:prSet/>
      <dgm:spPr/>
      <dgm:t>
        <a:bodyPr/>
        <a:lstStyle/>
        <a:p>
          <a:endParaRPr lang="ru-RU"/>
        </a:p>
      </dgm:t>
    </dgm:pt>
    <dgm:pt modelId="{0DF97852-75C7-402E-9FA8-2CBFDC0A01F2}" type="sibTrans" cxnId="{0EC7E36B-A11C-4E7B-A5A1-26EE3789412A}">
      <dgm:prSet/>
      <dgm:spPr/>
      <dgm:t>
        <a:bodyPr/>
        <a:lstStyle/>
        <a:p>
          <a:endParaRPr lang="ru-RU"/>
        </a:p>
      </dgm:t>
    </dgm:pt>
    <dgm:pt modelId="{095E0F7B-4026-45CE-8E3E-3F1A8EF796F4}">
      <dgm:prSet/>
      <dgm:spPr/>
      <dgm:t>
        <a:bodyPr/>
        <a:lstStyle/>
        <a:p>
          <a:pPr rtl="0"/>
          <a:r>
            <a:rPr lang="ru-RU" b="1" dirty="0" smtClean="0"/>
            <a:t>Тормозят утилизацию глюкозы</a:t>
          </a:r>
          <a:endParaRPr lang="ru-RU" b="1" dirty="0"/>
        </a:p>
      </dgm:t>
    </dgm:pt>
    <dgm:pt modelId="{E901A821-20EE-40AF-9BAC-379F946977F3}" type="parTrans" cxnId="{8278F3A5-CF5B-4036-B6BF-1DBA58A0AE05}">
      <dgm:prSet/>
      <dgm:spPr/>
      <dgm:t>
        <a:bodyPr/>
        <a:lstStyle/>
        <a:p>
          <a:endParaRPr lang="ru-RU"/>
        </a:p>
      </dgm:t>
    </dgm:pt>
    <dgm:pt modelId="{C9A29B02-3FB1-475D-A909-92CF3132C733}" type="sibTrans" cxnId="{8278F3A5-CF5B-4036-B6BF-1DBA58A0AE05}">
      <dgm:prSet/>
      <dgm:spPr/>
      <dgm:t>
        <a:bodyPr/>
        <a:lstStyle/>
        <a:p>
          <a:endParaRPr lang="ru-RU"/>
        </a:p>
      </dgm:t>
    </dgm:pt>
    <dgm:pt modelId="{E4185656-14D2-4588-8B3C-15B5DC1F885B}">
      <dgm:prSet/>
      <dgm:spPr/>
      <dgm:t>
        <a:bodyPr/>
        <a:lstStyle/>
        <a:p>
          <a:pPr rtl="0"/>
          <a:r>
            <a:rPr lang="ru-RU" b="1" dirty="0" smtClean="0"/>
            <a:t>Угнетают ферменты </a:t>
          </a:r>
          <a:r>
            <a:rPr lang="ru-RU" b="1" dirty="0" smtClean="0"/>
            <a:t>гликолиза во всех тканях кроме печени</a:t>
          </a:r>
          <a:endParaRPr lang="ru-RU" b="1" dirty="0"/>
        </a:p>
      </dgm:t>
    </dgm:pt>
    <dgm:pt modelId="{22A2BB8E-6864-4656-988A-6EDAE08F7ACF}" type="parTrans" cxnId="{963BEED0-1092-4BC2-AD1D-6A42BCBC020C}">
      <dgm:prSet/>
      <dgm:spPr/>
      <dgm:t>
        <a:bodyPr/>
        <a:lstStyle/>
        <a:p>
          <a:endParaRPr lang="ru-RU"/>
        </a:p>
      </dgm:t>
    </dgm:pt>
    <dgm:pt modelId="{4E13F5ED-012D-4900-B907-B85A4B0EBD9F}" type="sibTrans" cxnId="{963BEED0-1092-4BC2-AD1D-6A42BCBC020C}">
      <dgm:prSet/>
      <dgm:spPr/>
      <dgm:t>
        <a:bodyPr/>
        <a:lstStyle/>
        <a:p>
          <a:endParaRPr lang="ru-RU"/>
        </a:p>
      </dgm:t>
    </dgm:pt>
    <dgm:pt modelId="{9210051B-A35B-434F-AD6D-905CCD72C4C1}" type="pres">
      <dgm:prSet presAssocID="{E882BF5D-B13D-4696-8908-A32CF54C2BC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60F0CCD-CDD5-4D55-B13B-BCB70E2CA3F0}" type="pres">
      <dgm:prSet presAssocID="{1D9EEAD7-2210-4208-90DA-29555F4CD31F}" presName="composite" presStyleCnt="0"/>
      <dgm:spPr/>
    </dgm:pt>
    <dgm:pt modelId="{5F85F3C7-5D12-4596-B87F-7A21CF797A53}" type="pres">
      <dgm:prSet presAssocID="{1D9EEAD7-2210-4208-90DA-29555F4CD31F}" presName="imgShp" presStyleLbl="fgImgPlace1" presStyleIdx="0" presStyleCnt="5" custScaleX="137325" custScaleY="87901" custLinFactNeighborX="6155" custLinFactNeighborY="260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9EFE34C8-0110-4B92-A4C6-E0295148BD83}" type="pres">
      <dgm:prSet presAssocID="{1D9EEAD7-2210-4208-90DA-29555F4CD31F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9EC72B-CE89-4FCD-8732-6CCEA1F18DF3}" type="pres">
      <dgm:prSet presAssocID="{D0A3FFA7-4E1C-49C2-A5C8-77C5EE5BD187}" presName="spacing" presStyleCnt="0"/>
      <dgm:spPr/>
    </dgm:pt>
    <dgm:pt modelId="{879B32DA-BCE1-435D-81AE-ADD0E98F03A5}" type="pres">
      <dgm:prSet presAssocID="{212326D4-A640-4AC1-B7E7-AB2C6CF201BF}" presName="composite" presStyleCnt="0"/>
      <dgm:spPr/>
    </dgm:pt>
    <dgm:pt modelId="{7F27C4D2-B06F-4A36-8232-9E036F7AFCD6}" type="pres">
      <dgm:prSet presAssocID="{212326D4-A640-4AC1-B7E7-AB2C6CF201BF}" presName="imgShp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C2B779D-E726-41BC-982F-CFF8C1F9602C}" type="pres">
      <dgm:prSet presAssocID="{212326D4-A640-4AC1-B7E7-AB2C6CF201BF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206F9E-6C03-4EAB-9210-64C4839AEFBB}" type="pres">
      <dgm:prSet presAssocID="{3D83284F-3527-4302-8FCF-BED67777B141}" presName="spacing" presStyleCnt="0"/>
      <dgm:spPr/>
    </dgm:pt>
    <dgm:pt modelId="{8B8A33B9-2265-4A2B-A6A1-F3D3F9003B7F}" type="pres">
      <dgm:prSet presAssocID="{22053CC6-B17D-4B65-BBCB-4763C9342B7C}" presName="composite" presStyleCnt="0"/>
      <dgm:spPr/>
    </dgm:pt>
    <dgm:pt modelId="{6067AAF0-3E6F-4E8E-AB8C-38A9421A93AB}" type="pres">
      <dgm:prSet presAssocID="{22053CC6-B17D-4B65-BBCB-4763C9342B7C}" presName="imgShp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13ABC347-38D8-4AF8-90C2-603BC5BECAD4}" type="pres">
      <dgm:prSet presAssocID="{22053CC6-B17D-4B65-BBCB-4763C9342B7C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D53B20-9CD5-4E99-8D49-AD2196D71009}" type="pres">
      <dgm:prSet presAssocID="{0DF97852-75C7-402E-9FA8-2CBFDC0A01F2}" presName="spacing" presStyleCnt="0"/>
      <dgm:spPr/>
    </dgm:pt>
    <dgm:pt modelId="{308CF88D-F281-484E-A4ED-9352709DF67C}" type="pres">
      <dgm:prSet presAssocID="{095E0F7B-4026-45CE-8E3E-3F1A8EF796F4}" presName="composite" presStyleCnt="0"/>
      <dgm:spPr/>
    </dgm:pt>
    <dgm:pt modelId="{26E5A7B8-1175-461E-AD3B-D32057F19BCF}" type="pres">
      <dgm:prSet presAssocID="{095E0F7B-4026-45CE-8E3E-3F1A8EF796F4}" presName="imgShp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AD1F6006-6C20-456F-A2F6-6648D7D0AB3D}" type="pres">
      <dgm:prSet presAssocID="{095E0F7B-4026-45CE-8E3E-3F1A8EF796F4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A7348D-CFE1-47CA-A3B5-E166C30E2D77}" type="pres">
      <dgm:prSet presAssocID="{C9A29B02-3FB1-475D-A909-92CF3132C733}" presName="spacing" presStyleCnt="0"/>
      <dgm:spPr/>
    </dgm:pt>
    <dgm:pt modelId="{0B7D242E-68FD-4D88-BF86-E6F230CFC128}" type="pres">
      <dgm:prSet presAssocID="{E4185656-14D2-4588-8B3C-15B5DC1F885B}" presName="composite" presStyleCnt="0"/>
      <dgm:spPr/>
    </dgm:pt>
    <dgm:pt modelId="{3A20B912-6751-46B6-878E-52C2CEA57160}" type="pres">
      <dgm:prSet presAssocID="{E4185656-14D2-4588-8B3C-15B5DC1F885B}" presName="imgShp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8241F53C-D8EE-451A-90B2-2D5F585E536D}" type="pres">
      <dgm:prSet presAssocID="{E4185656-14D2-4588-8B3C-15B5DC1F885B}" presName="txShp" presStyleLbl="node1" presStyleIdx="4" presStyleCnt="5" custLinFactNeighborX="-1799" custLinFactNeighborY="-76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22B3E7-4347-401D-B14D-95F489F930A1}" type="presOf" srcId="{E4185656-14D2-4588-8B3C-15B5DC1F885B}" destId="{8241F53C-D8EE-451A-90B2-2D5F585E536D}" srcOrd="0" destOrd="0" presId="urn:microsoft.com/office/officeart/2005/8/layout/vList3"/>
    <dgm:cxn modelId="{0EC7E36B-A11C-4E7B-A5A1-26EE3789412A}" srcId="{E882BF5D-B13D-4696-8908-A32CF54C2BC4}" destId="{22053CC6-B17D-4B65-BBCB-4763C9342B7C}" srcOrd="2" destOrd="0" parTransId="{6D74034E-7DD2-4848-B271-1D11D5D796F3}" sibTransId="{0DF97852-75C7-402E-9FA8-2CBFDC0A01F2}"/>
    <dgm:cxn modelId="{0372FC67-913D-4259-A143-CD96D0E35940}" type="presOf" srcId="{E882BF5D-B13D-4696-8908-A32CF54C2BC4}" destId="{9210051B-A35B-434F-AD6D-905CCD72C4C1}" srcOrd="0" destOrd="0" presId="urn:microsoft.com/office/officeart/2005/8/layout/vList3"/>
    <dgm:cxn modelId="{8278F3A5-CF5B-4036-B6BF-1DBA58A0AE05}" srcId="{E882BF5D-B13D-4696-8908-A32CF54C2BC4}" destId="{095E0F7B-4026-45CE-8E3E-3F1A8EF796F4}" srcOrd="3" destOrd="0" parTransId="{E901A821-20EE-40AF-9BAC-379F946977F3}" sibTransId="{C9A29B02-3FB1-475D-A909-92CF3132C733}"/>
    <dgm:cxn modelId="{322FFFBE-C48A-43B1-B72D-1163C13CC357}" srcId="{E882BF5D-B13D-4696-8908-A32CF54C2BC4}" destId="{212326D4-A640-4AC1-B7E7-AB2C6CF201BF}" srcOrd="1" destOrd="0" parTransId="{6A83ADF7-29E0-4FBF-961B-3354587C4010}" sibTransId="{3D83284F-3527-4302-8FCF-BED67777B141}"/>
    <dgm:cxn modelId="{D7DFAA91-D79E-485D-96CD-CC2EA3EB7A08}" type="presOf" srcId="{1D9EEAD7-2210-4208-90DA-29555F4CD31F}" destId="{9EFE34C8-0110-4B92-A4C6-E0295148BD83}" srcOrd="0" destOrd="0" presId="urn:microsoft.com/office/officeart/2005/8/layout/vList3"/>
    <dgm:cxn modelId="{D198228E-A870-44AB-A709-728C73C9C831}" srcId="{E882BF5D-B13D-4696-8908-A32CF54C2BC4}" destId="{1D9EEAD7-2210-4208-90DA-29555F4CD31F}" srcOrd="0" destOrd="0" parTransId="{81A72CC5-EB09-4ED8-94ED-79E651A7B3EB}" sibTransId="{D0A3FFA7-4E1C-49C2-A5C8-77C5EE5BD187}"/>
    <dgm:cxn modelId="{963BEED0-1092-4BC2-AD1D-6A42BCBC020C}" srcId="{E882BF5D-B13D-4696-8908-A32CF54C2BC4}" destId="{E4185656-14D2-4588-8B3C-15B5DC1F885B}" srcOrd="4" destOrd="0" parTransId="{22A2BB8E-6864-4656-988A-6EDAE08F7ACF}" sibTransId="{4E13F5ED-012D-4900-B907-B85A4B0EBD9F}"/>
    <dgm:cxn modelId="{C311C223-290F-45CE-9C86-AD4F4F83D30C}" type="presOf" srcId="{212326D4-A640-4AC1-B7E7-AB2C6CF201BF}" destId="{3C2B779D-E726-41BC-982F-CFF8C1F9602C}" srcOrd="0" destOrd="0" presId="urn:microsoft.com/office/officeart/2005/8/layout/vList3"/>
    <dgm:cxn modelId="{C0114F0B-42D7-4F18-BC4C-18C0CEDB855E}" type="presOf" srcId="{22053CC6-B17D-4B65-BBCB-4763C9342B7C}" destId="{13ABC347-38D8-4AF8-90C2-603BC5BECAD4}" srcOrd="0" destOrd="0" presId="urn:microsoft.com/office/officeart/2005/8/layout/vList3"/>
    <dgm:cxn modelId="{D69902D0-6C91-4D0D-B4AB-6887B4552F36}" type="presOf" srcId="{095E0F7B-4026-45CE-8E3E-3F1A8EF796F4}" destId="{AD1F6006-6C20-456F-A2F6-6648D7D0AB3D}" srcOrd="0" destOrd="0" presId="urn:microsoft.com/office/officeart/2005/8/layout/vList3"/>
    <dgm:cxn modelId="{B994A059-7BFA-40B2-9508-2BB92D27795F}" type="presParOf" srcId="{9210051B-A35B-434F-AD6D-905CCD72C4C1}" destId="{260F0CCD-CDD5-4D55-B13B-BCB70E2CA3F0}" srcOrd="0" destOrd="0" presId="urn:microsoft.com/office/officeart/2005/8/layout/vList3"/>
    <dgm:cxn modelId="{BE7FC852-CAE5-4248-B946-1A29D0924CD7}" type="presParOf" srcId="{260F0CCD-CDD5-4D55-B13B-BCB70E2CA3F0}" destId="{5F85F3C7-5D12-4596-B87F-7A21CF797A53}" srcOrd="0" destOrd="0" presId="urn:microsoft.com/office/officeart/2005/8/layout/vList3"/>
    <dgm:cxn modelId="{EBACD385-235C-42DE-A533-A0B4CC2E70FE}" type="presParOf" srcId="{260F0CCD-CDD5-4D55-B13B-BCB70E2CA3F0}" destId="{9EFE34C8-0110-4B92-A4C6-E0295148BD83}" srcOrd="1" destOrd="0" presId="urn:microsoft.com/office/officeart/2005/8/layout/vList3"/>
    <dgm:cxn modelId="{2D2DF5E2-553A-499F-A506-2A504E64187A}" type="presParOf" srcId="{9210051B-A35B-434F-AD6D-905CCD72C4C1}" destId="{229EC72B-CE89-4FCD-8732-6CCEA1F18DF3}" srcOrd="1" destOrd="0" presId="urn:microsoft.com/office/officeart/2005/8/layout/vList3"/>
    <dgm:cxn modelId="{B1538330-08FC-4C11-824B-F05D03AA5E4E}" type="presParOf" srcId="{9210051B-A35B-434F-AD6D-905CCD72C4C1}" destId="{879B32DA-BCE1-435D-81AE-ADD0E98F03A5}" srcOrd="2" destOrd="0" presId="urn:microsoft.com/office/officeart/2005/8/layout/vList3"/>
    <dgm:cxn modelId="{CBA073A6-C1CA-44AD-8A7C-44335557BDA0}" type="presParOf" srcId="{879B32DA-BCE1-435D-81AE-ADD0E98F03A5}" destId="{7F27C4D2-B06F-4A36-8232-9E036F7AFCD6}" srcOrd="0" destOrd="0" presId="urn:microsoft.com/office/officeart/2005/8/layout/vList3"/>
    <dgm:cxn modelId="{5A9E5CFF-2A6E-424E-BE0B-8B6DFEA6AB67}" type="presParOf" srcId="{879B32DA-BCE1-435D-81AE-ADD0E98F03A5}" destId="{3C2B779D-E726-41BC-982F-CFF8C1F9602C}" srcOrd="1" destOrd="0" presId="urn:microsoft.com/office/officeart/2005/8/layout/vList3"/>
    <dgm:cxn modelId="{13A48092-8A21-4762-8EDF-7C5F2BB16C15}" type="presParOf" srcId="{9210051B-A35B-434F-AD6D-905CCD72C4C1}" destId="{3E206F9E-6C03-4EAB-9210-64C4839AEFBB}" srcOrd="3" destOrd="0" presId="urn:microsoft.com/office/officeart/2005/8/layout/vList3"/>
    <dgm:cxn modelId="{7CB98DE1-A14D-426B-BD9F-6AFD84502D58}" type="presParOf" srcId="{9210051B-A35B-434F-AD6D-905CCD72C4C1}" destId="{8B8A33B9-2265-4A2B-A6A1-F3D3F9003B7F}" srcOrd="4" destOrd="0" presId="urn:microsoft.com/office/officeart/2005/8/layout/vList3"/>
    <dgm:cxn modelId="{AB7BF0C1-C173-47C4-8BD9-6D3FB4739872}" type="presParOf" srcId="{8B8A33B9-2265-4A2B-A6A1-F3D3F9003B7F}" destId="{6067AAF0-3E6F-4E8E-AB8C-38A9421A93AB}" srcOrd="0" destOrd="0" presId="urn:microsoft.com/office/officeart/2005/8/layout/vList3"/>
    <dgm:cxn modelId="{966BABAF-2480-4387-9C6F-07A62DE62484}" type="presParOf" srcId="{8B8A33B9-2265-4A2B-A6A1-F3D3F9003B7F}" destId="{13ABC347-38D8-4AF8-90C2-603BC5BECAD4}" srcOrd="1" destOrd="0" presId="urn:microsoft.com/office/officeart/2005/8/layout/vList3"/>
    <dgm:cxn modelId="{C9BBD6A8-220F-441F-B989-2FA828D970A3}" type="presParOf" srcId="{9210051B-A35B-434F-AD6D-905CCD72C4C1}" destId="{BBD53B20-9CD5-4E99-8D49-AD2196D71009}" srcOrd="5" destOrd="0" presId="urn:microsoft.com/office/officeart/2005/8/layout/vList3"/>
    <dgm:cxn modelId="{0CC7ED2C-8F4B-46AB-AD85-4EBAF0ED20A0}" type="presParOf" srcId="{9210051B-A35B-434F-AD6D-905CCD72C4C1}" destId="{308CF88D-F281-484E-A4ED-9352709DF67C}" srcOrd="6" destOrd="0" presId="urn:microsoft.com/office/officeart/2005/8/layout/vList3"/>
    <dgm:cxn modelId="{AD1FB1A9-A9CD-42DC-BE54-8B6466A4DB2A}" type="presParOf" srcId="{308CF88D-F281-484E-A4ED-9352709DF67C}" destId="{26E5A7B8-1175-461E-AD3B-D32057F19BCF}" srcOrd="0" destOrd="0" presId="urn:microsoft.com/office/officeart/2005/8/layout/vList3"/>
    <dgm:cxn modelId="{3C8A41FC-CDB5-40F0-8E64-F5FB2EF68B1A}" type="presParOf" srcId="{308CF88D-F281-484E-A4ED-9352709DF67C}" destId="{AD1F6006-6C20-456F-A2F6-6648D7D0AB3D}" srcOrd="1" destOrd="0" presId="urn:microsoft.com/office/officeart/2005/8/layout/vList3"/>
    <dgm:cxn modelId="{407A8774-2116-4150-B493-92042C28F348}" type="presParOf" srcId="{9210051B-A35B-434F-AD6D-905CCD72C4C1}" destId="{FDA7348D-CFE1-47CA-A3B5-E166C30E2D77}" srcOrd="7" destOrd="0" presId="urn:microsoft.com/office/officeart/2005/8/layout/vList3"/>
    <dgm:cxn modelId="{4CADFE97-5070-486C-8EF6-29B205D648BF}" type="presParOf" srcId="{9210051B-A35B-434F-AD6D-905CCD72C4C1}" destId="{0B7D242E-68FD-4D88-BF86-E6F230CFC128}" srcOrd="8" destOrd="0" presId="urn:microsoft.com/office/officeart/2005/8/layout/vList3"/>
    <dgm:cxn modelId="{065D890D-0AD8-4872-940C-4BBDD75150F6}" type="presParOf" srcId="{0B7D242E-68FD-4D88-BF86-E6F230CFC128}" destId="{3A20B912-6751-46B6-878E-52C2CEA57160}" srcOrd="0" destOrd="0" presId="urn:microsoft.com/office/officeart/2005/8/layout/vList3"/>
    <dgm:cxn modelId="{2F48F089-6109-46CA-9580-4942FE729D85}" type="presParOf" srcId="{0B7D242E-68FD-4D88-BF86-E6F230CFC128}" destId="{8241F53C-D8EE-451A-90B2-2D5F585E536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C6F081D-C2A9-44AA-8579-A66BD4ECDEB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FED8FED-A9F1-43AE-9DD4-E11A0365F7E7}">
      <dgm:prSet/>
      <dgm:spPr/>
      <dgm:t>
        <a:bodyPr/>
        <a:lstStyle/>
        <a:p>
          <a:pPr rtl="0"/>
          <a:r>
            <a:rPr lang="ru-RU" b="1" dirty="0" smtClean="0"/>
            <a:t>• «ингаляционные» ГКС – </a:t>
          </a:r>
          <a:r>
            <a:rPr lang="ru-RU" b="1" dirty="0" err="1" smtClean="0"/>
            <a:t>Будесонид</a:t>
          </a:r>
          <a:r>
            <a:rPr lang="ru-RU" b="1" dirty="0" smtClean="0"/>
            <a:t>, </a:t>
          </a:r>
          <a:r>
            <a:rPr lang="ru-RU" b="1" dirty="0" err="1" smtClean="0"/>
            <a:t>Беклометазон</a:t>
          </a:r>
          <a:r>
            <a:rPr lang="ru-RU" b="1" dirty="0" smtClean="0"/>
            <a:t>, </a:t>
          </a:r>
          <a:r>
            <a:rPr lang="ru-RU" b="1" dirty="0" err="1" smtClean="0"/>
            <a:t>Флутиказон</a:t>
          </a:r>
          <a:r>
            <a:rPr lang="ru-RU" b="1" dirty="0" smtClean="0"/>
            <a:t>, </a:t>
          </a:r>
          <a:r>
            <a:rPr lang="ru-RU" b="1" dirty="0" err="1" smtClean="0"/>
            <a:t>Мометазон</a:t>
          </a:r>
          <a:r>
            <a:rPr lang="ru-RU" b="1" dirty="0" smtClean="0"/>
            <a:t>, </a:t>
          </a:r>
          <a:r>
            <a:rPr lang="ru-RU" b="1" dirty="0" err="1" smtClean="0"/>
            <a:t>Флунизолид</a:t>
          </a:r>
          <a:r>
            <a:rPr lang="ru-RU" b="1" dirty="0" smtClean="0"/>
            <a:t> </a:t>
          </a:r>
          <a:endParaRPr lang="ru-RU" dirty="0"/>
        </a:p>
      </dgm:t>
    </dgm:pt>
    <dgm:pt modelId="{0B8A3BB9-0375-4BD8-A86A-16EAAAD9199D}" type="parTrans" cxnId="{4C4C9BAF-32DA-4196-925C-6AD891C0083E}">
      <dgm:prSet/>
      <dgm:spPr/>
      <dgm:t>
        <a:bodyPr/>
        <a:lstStyle/>
        <a:p>
          <a:endParaRPr lang="ru-RU"/>
        </a:p>
      </dgm:t>
    </dgm:pt>
    <dgm:pt modelId="{6181ABE5-E8A9-4952-ACA6-7D58495125C1}" type="sibTrans" cxnId="{4C4C9BAF-32DA-4196-925C-6AD891C0083E}">
      <dgm:prSet/>
      <dgm:spPr/>
      <dgm:t>
        <a:bodyPr/>
        <a:lstStyle/>
        <a:p>
          <a:endParaRPr lang="ru-RU"/>
        </a:p>
      </dgm:t>
    </dgm:pt>
    <dgm:pt modelId="{4B122813-A1A7-4DC3-B976-A0AAB04702EE}">
      <dgm:prSet/>
      <dgm:spPr/>
      <dgm:t>
        <a:bodyPr/>
        <a:lstStyle/>
        <a:p>
          <a:pPr rtl="0"/>
          <a:r>
            <a:rPr lang="ru-RU" b="1" dirty="0" smtClean="0"/>
            <a:t>• «накожные» ГКС - </a:t>
          </a:r>
          <a:r>
            <a:rPr lang="ru-RU" b="1" dirty="0" err="1" smtClean="0"/>
            <a:t>Флуоцинолон</a:t>
          </a:r>
          <a:r>
            <a:rPr lang="ru-RU" b="1" dirty="0" smtClean="0"/>
            <a:t>, </a:t>
          </a:r>
          <a:r>
            <a:rPr lang="ru-RU" b="1" dirty="0" err="1" smtClean="0"/>
            <a:t>Флуметазон</a:t>
          </a:r>
          <a:r>
            <a:rPr lang="ru-RU" b="1" dirty="0" smtClean="0"/>
            <a:t>, </a:t>
          </a:r>
          <a:r>
            <a:rPr lang="ru-RU" b="1" dirty="0" err="1" smtClean="0"/>
            <a:t>Будесонид</a:t>
          </a:r>
          <a:endParaRPr lang="ru-RU" dirty="0"/>
        </a:p>
      </dgm:t>
    </dgm:pt>
    <dgm:pt modelId="{E7ED1698-BF12-44BB-B6E3-A554A917A912}" type="parTrans" cxnId="{8C03322F-DCF4-4F7A-812A-8989D7045D27}">
      <dgm:prSet/>
      <dgm:spPr/>
      <dgm:t>
        <a:bodyPr/>
        <a:lstStyle/>
        <a:p>
          <a:endParaRPr lang="ru-RU"/>
        </a:p>
      </dgm:t>
    </dgm:pt>
    <dgm:pt modelId="{403167F0-D03D-46B2-83C7-E3F25D1963C2}" type="sibTrans" cxnId="{8C03322F-DCF4-4F7A-812A-8989D7045D27}">
      <dgm:prSet/>
      <dgm:spPr/>
      <dgm:t>
        <a:bodyPr/>
        <a:lstStyle/>
        <a:p>
          <a:endParaRPr lang="ru-RU"/>
        </a:p>
      </dgm:t>
    </dgm:pt>
    <dgm:pt modelId="{D38B5CED-1A3B-41F7-8B32-0018963BB18E}" type="pres">
      <dgm:prSet presAssocID="{FC6F081D-C2A9-44AA-8579-A66BD4ECDEBC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1E57C3-AEF6-41AA-B473-2FBAF3825CF5}" type="pres">
      <dgm:prSet presAssocID="{5FED8FED-A9F1-43AE-9DD4-E11A0365F7E7}" presName="composite" presStyleCnt="0"/>
      <dgm:spPr/>
    </dgm:pt>
    <dgm:pt modelId="{9A7195E7-37D1-451F-B1EE-0D74394F7944}" type="pres">
      <dgm:prSet presAssocID="{5FED8FED-A9F1-43AE-9DD4-E11A0365F7E7}" presName="imgShp" presStyleLbl="fgImgPlace1" presStyleIdx="0" presStyleCnt="2"/>
      <dgm:spPr>
        <a:solidFill>
          <a:srgbClr val="92D050"/>
        </a:solidFill>
      </dgm:spPr>
    </dgm:pt>
    <dgm:pt modelId="{F6268A0D-E688-45BD-8158-9571CF4A245C}" type="pres">
      <dgm:prSet presAssocID="{5FED8FED-A9F1-43AE-9DD4-E11A0365F7E7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7CB1B8-5026-4FD7-A101-BFDF492CCAE5}" type="pres">
      <dgm:prSet presAssocID="{6181ABE5-E8A9-4952-ACA6-7D58495125C1}" presName="spacing" presStyleCnt="0"/>
      <dgm:spPr/>
    </dgm:pt>
    <dgm:pt modelId="{CB957635-0C28-4575-9A5C-2576E38F1CBB}" type="pres">
      <dgm:prSet presAssocID="{4B122813-A1A7-4DC3-B976-A0AAB04702EE}" presName="composite" presStyleCnt="0"/>
      <dgm:spPr/>
    </dgm:pt>
    <dgm:pt modelId="{87E621DB-67E5-42A4-BB27-8FA9BC6F840A}" type="pres">
      <dgm:prSet presAssocID="{4B122813-A1A7-4DC3-B976-A0AAB04702EE}" presName="imgShp" presStyleLbl="fgImgPlace1" presStyleIdx="1" presStyleCnt="2"/>
      <dgm:spPr>
        <a:solidFill>
          <a:srgbClr val="FFC000"/>
        </a:solidFill>
      </dgm:spPr>
    </dgm:pt>
    <dgm:pt modelId="{A5D2D81F-99E6-41C0-BE6B-64765748E591}" type="pres">
      <dgm:prSet presAssocID="{4B122813-A1A7-4DC3-B976-A0AAB04702EE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03322F-DCF4-4F7A-812A-8989D7045D27}" srcId="{FC6F081D-C2A9-44AA-8579-A66BD4ECDEBC}" destId="{4B122813-A1A7-4DC3-B976-A0AAB04702EE}" srcOrd="1" destOrd="0" parTransId="{E7ED1698-BF12-44BB-B6E3-A554A917A912}" sibTransId="{403167F0-D03D-46B2-83C7-E3F25D1963C2}"/>
    <dgm:cxn modelId="{4C4C9BAF-32DA-4196-925C-6AD891C0083E}" srcId="{FC6F081D-C2A9-44AA-8579-A66BD4ECDEBC}" destId="{5FED8FED-A9F1-43AE-9DD4-E11A0365F7E7}" srcOrd="0" destOrd="0" parTransId="{0B8A3BB9-0375-4BD8-A86A-16EAAAD9199D}" sibTransId="{6181ABE5-E8A9-4952-ACA6-7D58495125C1}"/>
    <dgm:cxn modelId="{A5AA2C88-D4F1-4496-8375-1BA1434A1C2B}" type="presOf" srcId="{4B122813-A1A7-4DC3-B976-A0AAB04702EE}" destId="{A5D2D81F-99E6-41C0-BE6B-64765748E591}" srcOrd="0" destOrd="0" presId="urn:microsoft.com/office/officeart/2005/8/layout/vList3"/>
    <dgm:cxn modelId="{5400B84D-AEDF-4ED9-AE24-B2F6FBA98983}" type="presOf" srcId="{FC6F081D-C2A9-44AA-8579-A66BD4ECDEBC}" destId="{D38B5CED-1A3B-41F7-8B32-0018963BB18E}" srcOrd="0" destOrd="0" presId="urn:microsoft.com/office/officeart/2005/8/layout/vList3"/>
    <dgm:cxn modelId="{DE7480AA-FF19-4A08-A254-633F8E3E07AE}" type="presOf" srcId="{5FED8FED-A9F1-43AE-9DD4-E11A0365F7E7}" destId="{F6268A0D-E688-45BD-8158-9571CF4A245C}" srcOrd="0" destOrd="0" presId="urn:microsoft.com/office/officeart/2005/8/layout/vList3"/>
    <dgm:cxn modelId="{14E0B78A-A31B-4059-B9E5-A117C4210187}" type="presParOf" srcId="{D38B5CED-1A3B-41F7-8B32-0018963BB18E}" destId="{781E57C3-AEF6-41AA-B473-2FBAF3825CF5}" srcOrd="0" destOrd="0" presId="urn:microsoft.com/office/officeart/2005/8/layout/vList3"/>
    <dgm:cxn modelId="{0D6B575C-1287-4A97-877E-F8E082575310}" type="presParOf" srcId="{781E57C3-AEF6-41AA-B473-2FBAF3825CF5}" destId="{9A7195E7-37D1-451F-B1EE-0D74394F7944}" srcOrd="0" destOrd="0" presId="urn:microsoft.com/office/officeart/2005/8/layout/vList3"/>
    <dgm:cxn modelId="{6F7B7B2D-8763-4F17-BB98-2DD22C196BE9}" type="presParOf" srcId="{781E57C3-AEF6-41AA-B473-2FBAF3825CF5}" destId="{F6268A0D-E688-45BD-8158-9571CF4A245C}" srcOrd="1" destOrd="0" presId="urn:microsoft.com/office/officeart/2005/8/layout/vList3"/>
    <dgm:cxn modelId="{4803C0CC-0539-4AB3-B499-42F0DF35FBED}" type="presParOf" srcId="{D38B5CED-1A3B-41F7-8B32-0018963BB18E}" destId="{8F7CB1B8-5026-4FD7-A101-BFDF492CCAE5}" srcOrd="1" destOrd="0" presId="urn:microsoft.com/office/officeart/2005/8/layout/vList3"/>
    <dgm:cxn modelId="{F1549208-0471-49FD-9B24-D2469BAEB407}" type="presParOf" srcId="{D38B5CED-1A3B-41F7-8B32-0018963BB18E}" destId="{CB957635-0C28-4575-9A5C-2576E38F1CBB}" srcOrd="2" destOrd="0" presId="urn:microsoft.com/office/officeart/2005/8/layout/vList3"/>
    <dgm:cxn modelId="{E64DCE13-C4D4-4702-A720-5C3030235B86}" type="presParOf" srcId="{CB957635-0C28-4575-9A5C-2576E38F1CBB}" destId="{87E621DB-67E5-42A4-BB27-8FA9BC6F840A}" srcOrd="0" destOrd="0" presId="urn:microsoft.com/office/officeart/2005/8/layout/vList3"/>
    <dgm:cxn modelId="{EBFB1656-BE11-4D6D-93EE-BBE555BA2048}" type="presParOf" srcId="{CB957635-0C28-4575-9A5C-2576E38F1CBB}" destId="{A5D2D81F-99E6-41C0-BE6B-64765748E59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59DD337-2B24-40EB-9025-CD8C44CEBC2F}" type="doc">
      <dgm:prSet loTypeId="urn:microsoft.com/office/officeart/2005/8/layout/p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1E6CA811-1383-49EA-96CA-64BE6E0F031A}">
      <dgm:prSet/>
      <dgm:spPr/>
      <dgm:t>
        <a:bodyPr/>
        <a:lstStyle/>
        <a:p>
          <a:pPr rtl="0"/>
          <a:endParaRPr lang="ru-RU" b="1" dirty="0" smtClean="0"/>
        </a:p>
        <a:p>
          <a:pPr rtl="0"/>
          <a:r>
            <a:rPr lang="ru-RU" b="1" dirty="0" smtClean="0"/>
            <a:t>Эндокринологии</a:t>
          </a:r>
          <a:endParaRPr lang="ru-RU" b="1" dirty="0"/>
        </a:p>
      </dgm:t>
    </dgm:pt>
    <dgm:pt modelId="{66A177E4-0CD8-4E17-A975-020BD7E14A5A}" type="parTrans" cxnId="{CBAA05AB-4A06-48B3-85A9-9970B53A38BE}">
      <dgm:prSet/>
      <dgm:spPr/>
      <dgm:t>
        <a:bodyPr/>
        <a:lstStyle/>
        <a:p>
          <a:endParaRPr lang="ru-RU"/>
        </a:p>
      </dgm:t>
    </dgm:pt>
    <dgm:pt modelId="{3FEDCDC9-A921-43B8-8B78-7BFE0E54D04D}" type="sibTrans" cxnId="{CBAA05AB-4A06-48B3-85A9-9970B53A38BE}">
      <dgm:prSet/>
      <dgm:spPr/>
      <dgm:t>
        <a:bodyPr/>
        <a:lstStyle/>
        <a:p>
          <a:endParaRPr lang="ru-RU"/>
        </a:p>
      </dgm:t>
    </dgm:pt>
    <dgm:pt modelId="{B2D33431-0B98-480A-B5BB-C2E82C074772}">
      <dgm:prSet/>
      <dgm:spPr/>
      <dgm:t>
        <a:bodyPr/>
        <a:lstStyle/>
        <a:p>
          <a:pPr rtl="0"/>
          <a:endParaRPr lang="ru-RU" b="1" dirty="0" smtClean="0"/>
        </a:p>
        <a:p>
          <a:pPr rtl="0"/>
          <a:r>
            <a:rPr lang="ru-RU" b="1" dirty="0" smtClean="0">
              <a:solidFill>
                <a:schemeClr val="tx1"/>
              </a:solidFill>
            </a:rPr>
            <a:t>Дерматологии</a:t>
          </a:r>
          <a:endParaRPr lang="ru-RU" b="1" dirty="0">
            <a:solidFill>
              <a:schemeClr val="tx1"/>
            </a:solidFill>
          </a:endParaRPr>
        </a:p>
      </dgm:t>
    </dgm:pt>
    <dgm:pt modelId="{9697B8E9-7395-43C4-A571-D0B5D9A09D3E}" type="parTrans" cxnId="{F8040F06-299C-46E8-A1DB-0B58A860BE19}">
      <dgm:prSet/>
      <dgm:spPr/>
      <dgm:t>
        <a:bodyPr/>
        <a:lstStyle/>
        <a:p>
          <a:endParaRPr lang="ru-RU"/>
        </a:p>
      </dgm:t>
    </dgm:pt>
    <dgm:pt modelId="{FCA9C747-ACA3-46FF-8C7F-396CD6633453}" type="sibTrans" cxnId="{F8040F06-299C-46E8-A1DB-0B58A860BE19}">
      <dgm:prSet/>
      <dgm:spPr/>
      <dgm:t>
        <a:bodyPr/>
        <a:lstStyle/>
        <a:p>
          <a:endParaRPr lang="ru-RU"/>
        </a:p>
      </dgm:t>
    </dgm:pt>
    <dgm:pt modelId="{1139C15D-3D55-44A0-B013-E8416D1AC5C1}">
      <dgm:prSet/>
      <dgm:spPr/>
      <dgm:t>
        <a:bodyPr/>
        <a:lstStyle/>
        <a:p>
          <a:pPr rtl="0"/>
          <a:endParaRPr lang="ru-RU" b="1" dirty="0" smtClean="0"/>
        </a:p>
        <a:p>
          <a:pPr rtl="0"/>
          <a:r>
            <a:rPr lang="ru-RU" b="1" dirty="0" smtClean="0">
              <a:solidFill>
                <a:schemeClr val="tx1"/>
              </a:solidFill>
            </a:rPr>
            <a:t>Аллергологии</a:t>
          </a:r>
          <a:endParaRPr lang="ru-RU" b="1" dirty="0">
            <a:solidFill>
              <a:schemeClr val="tx1"/>
            </a:solidFill>
          </a:endParaRPr>
        </a:p>
      </dgm:t>
    </dgm:pt>
    <dgm:pt modelId="{3DCEB72F-6D85-419F-A094-DFCB36804604}" type="parTrans" cxnId="{9650295D-C847-4A14-BD22-00F991773EFB}">
      <dgm:prSet/>
      <dgm:spPr/>
      <dgm:t>
        <a:bodyPr/>
        <a:lstStyle/>
        <a:p>
          <a:endParaRPr lang="ru-RU"/>
        </a:p>
      </dgm:t>
    </dgm:pt>
    <dgm:pt modelId="{D42E3AB0-C5FA-4834-86D2-71F4352E0EED}" type="sibTrans" cxnId="{9650295D-C847-4A14-BD22-00F991773EFB}">
      <dgm:prSet/>
      <dgm:spPr/>
      <dgm:t>
        <a:bodyPr/>
        <a:lstStyle/>
        <a:p>
          <a:endParaRPr lang="ru-RU"/>
        </a:p>
      </dgm:t>
    </dgm:pt>
    <dgm:pt modelId="{29146CFF-D13E-49DE-93D0-32BB348DB3D4}" type="pres">
      <dgm:prSet presAssocID="{B59DD337-2B24-40EB-9025-CD8C44CEBC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695536-E596-4E39-A172-80E0B649CBD3}" type="pres">
      <dgm:prSet presAssocID="{B59DD337-2B24-40EB-9025-CD8C44CEBC2F}" presName="bkgdShp" presStyleLbl="alignAccFollowNode1" presStyleIdx="0" presStyleCnt="1" custLinFactNeighborX="-3304" custLinFactNeighborY="3259"/>
      <dgm:spPr/>
    </dgm:pt>
    <dgm:pt modelId="{81EFDA34-BDA5-48B1-8082-D20B71A6FECB}" type="pres">
      <dgm:prSet presAssocID="{B59DD337-2B24-40EB-9025-CD8C44CEBC2F}" presName="linComp" presStyleCnt="0"/>
      <dgm:spPr/>
    </dgm:pt>
    <dgm:pt modelId="{FEEEE1E9-EC2B-4DD0-A9A7-F09B244602F2}" type="pres">
      <dgm:prSet presAssocID="{1E6CA811-1383-49EA-96CA-64BE6E0F031A}" presName="compNode" presStyleCnt="0"/>
      <dgm:spPr/>
    </dgm:pt>
    <dgm:pt modelId="{595F42D5-8C27-4A74-9802-A8E65106D0A6}" type="pres">
      <dgm:prSet presAssocID="{1E6CA811-1383-49EA-96CA-64BE6E0F031A}" presName="node" presStyleLbl="node1" presStyleIdx="0" presStyleCnt="3" custLinFactNeighborX="-995" custLinFactNeighborY="95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6F14D-5681-46D8-BF23-0E179D50F840}" type="pres">
      <dgm:prSet presAssocID="{1E6CA811-1383-49EA-96CA-64BE6E0F031A}" presName="invisiNode" presStyleLbl="node1" presStyleIdx="0" presStyleCnt="3"/>
      <dgm:spPr/>
    </dgm:pt>
    <dgm:pt modelId="{1D3D748F-FC5C-49F1-AAEF-34B8C80A04C1}" type="pres">
      <dgm:prSet presAssocID="{1E6CA811-1383-49EA-96CA-64BE6E0F031A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B5EB98E-A0C3-4838-BCBD-B0313C88A84B}" type="pres">
      <dgm:prSet presAssocID="{3FEDCDC9-A921-43B8-8B78-7BFE0E54D04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9DCAE63-545D-48BA-9D8E-75FB42E376DD}" type="pres">
      <dgm:prSet presAssocID="{B2D33431-0B98-480A-B5BB-C2E82C074772}" presName="compNode" presStyleCnt="0"/>
      <dgm:spPr/>
    </dgm:pt>
    <dgm:pt modelId="{0334B805-71E5-4034-BFE9-09772CA21FC0}" type="pres">
      <dgm:prSet presAssocID="{B2D33431-0B98-480A-B5BB-C2E82C07477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C9F3D7-1BA1-463E-87F7-69F6418593B7}" type="pres">
      <dgm:prSet presAssocID="{B2D33431-0B98-480A-B5BB-C2E82C074772}" presName="invisiNode" presStyleLbl="node1" presStyleIdx="1" presStyleCnt="3"/>
      <dgm:spPr/>
    </dgm:pt>
    <dgm:pt modelId="{87EEEA40-D159-45F0-A038-8146CE678FB7}" type="pres">
      <dgm:prSet presAssocID="{B2D33431-0B98-480A-B5BB-C2E82C074772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FC697B7-12F1-4973-AA9E-8C619CEBFBB9}" type="pres">
      <dgm:prSet presAssocID="{FCA9C747-ACA3-46FF-8C7F-396CD663345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1C89E06-B236-4258-9FE9-01A45AEA5D62}" type="pres">
      <dgm:prSet presAssocID="{1139C15D-3D55-44A0-B013-E8416D1AC5C1}" presName="compNode" presStyleCnt="0"/>
      <dgm:spPr/>
    </dgm:pt>
    <dgm:pt modelId="{49011AEA-BDF9-4D17-93C2-2CC521769600}" type="pres">
      <dgm:prSet presAssocID="{1139C15D-3D55-44A0-B013-E8416D1AC5C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1DB6F-96F2-45E1-A6D5-AB03147A83A1}" type="pres">
      <dgm:prSet presAssocID="{1139C15D-3D55-44A0-B013-E8416D1AC5C1}" presName="invisiNode" presStyleLbl="node1" presStyleIdx="2" presStyleCnt="3"/>
      <dgm:spPr/>
    </dgm:pt>
    <dgm:pt modelId="{FB539D32-D3DA-4DF0-AB7B-C6FE31D35A30}" type="pres">
      <dgm:prSet presAssocID="{1139C15D-3D55-44A0-B013-E8416D1AC5C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5E8ACC8B-4A20-4025-844F-F68301A95FB9}" type="presOf" srcId="{B2D33431-0B98-480A-B5BB-C2E82C074772}" destId="{0334B805-71E5-4034-BFE9-09772CA21FC0}" srcOrd="0" destOrd="0" presId="urn:microsoft.com/office/officeart/2005/8/layout/pList2"/>
    <dgm:cxn modelId="{7A1D1E29-5618-4290-9E82-916F3E8CD129}" type="presOf" srcId="{FCA9C747-ACA3-46FF-8C7F-396CD6633453}" destId="{9FC697B7-12F1-4973-AA9E-8C619CEBFBB9}" srcOrd="0" destOrd="0" presId="urn:microsoft.com/office/officeart/2005/8/layout/pList2"/>
    <dgm:cxn modelId="{1719E70D-A4E4-43F3-AE43-BA5504484BDD}" type="presOf" srcId="{B59DD337-2B24-40EB-9025-CD8C44CEBC2F}" destId="{29146CFF-D13E-49DE-93D0-32BB348DB3D4}" srcOrd="0" destOrd="0" presId="urn:microsoft.com/office/officeart/2005/8/layout/pList2"/>
    <dgm:cxn modelId="{F8040F06-299C-46E8-A1DB-0B58A860BE19}" srcId="{B59DD337-2B24-40EB-9025-CD8C44CEBC2F}" destId="{B2D33431-0B98-480A-B5BB-C2E82C074772}" srcOrd="1" destOrd="0" parTransId="{9697B8E9-7395-43C4-A571-D0B5D9A09D3E}" sibTransId="{FCA9C747-ACA3-46FF-8C7F-396CD6633453}"/>
    <dgm:cxn modelId="{AC327870-9043-417C-A2E7-EAA51A1869FC}" type="presOf" srcId="{1E6CA811-1383-49EA-96CA-64BE6E0F031A}" destId="{595F42D5-8C27-4A74-9802-A8E65106D0A6}" srcOrd="0" destOrd="0" presId="urn:microsoft.com/office/officeart/2005/8/layout/pList2"/>
    <dgm:cxn modelId="{460AACA3-8170-4097-9E87-2FE97EDE5113}" type="presOf" srcId="{3FEDCDC9-A921-43B8-8B78-7BFE0E54D04D}" destId="{EB5EB98E-A0C3-4838-BCBD-B0313C88A84B}" srcOrd="0" destOrd="0" presId="urn:microsoft.com/office/officeart/2005/8/layout/pList2"/>
    <dgm:cxn modelId="{9650295D-C847-4A14-BD22-00F991773EFB}" srcId="{B59DD337-2B24-40EB-9025-CD8C44CEBC2F}" destId="{1139C15D-3D55-44A0-B013-E8416D1AC5C1}" srcOrd="2" destOrd="0" parTransId="{3DCEB72F-6D85-419F-A094-DFCB36804604}" sibTransId="{D42E3AB0-C5FA-4834-86D2-71F4352E0EED}"/>
    <dgm:cxn modelId="{CBAA05AB-4A06-48B3-85A9-9970B53A38BE}" srcId="{B59DD337-2B24-40EB-9025-CD8C44CEBC2F}" destId="{1E6CA811-1383-49EA-96CA-64BE6E0F031A}" srcOrd="0" destOrd="0" parTransId="{66A177E4-0CD8-4E17-A975-020BD7E14A5A}" sibTransId="{3FEDCDC9-A921-43B8-8B78-7BFE0E54D04D}"/>
    <dgm:cxn modelId="{B278D475-6048-44BD-93F7-0D632E16BB64}" type="presOf" srcId="{1139C15D-3D55-44A0-B013-E8416D1AC5C1}" destId="{49011AEA-BDF9-4D17-93C2-2CC521769600}" srcOrd="0" destOrd="0" presId="urn:microsoft.com/office/officeart/2005/8/layout/pList2"/>
    <dgm:cxn modelId="{5C68423F-C2CD-4CB1-A408-DD24DC94A117}" type="presParOf" srcId="{29146CFF-D13E-49DE-93D0-32BB348DB3D4}" destId="{E6695536-E596-4E39-A172-80E0B649CBD3}" srcOrd="0" destOrd="0" presId="urn:microsoft.com/office/officeart/2005/8/layout/pList2"/>
    <dgm:cxn modelId="{AFBE8D43-11AC-497F-A427-9B9FC259A2EE}" type="presParOf" srcId="{29146CFF-D13E-49DE-93D0-32BB348DB3D4}" destId="{81EFDA34-BDA5-48B1-8082-D20B71A6FECB}" srcOrd="1" destOrd="0" presId="urn:microsoft.com/office/officeart/2005/8/layout/pList2"/>
    <dgm:cxn modelId="{FEF5DF82-1DDD-47E4-9540-2E18BA477538}" type="presParOf" srcId="{81EFDA34-BDA5-48B1-8082-D20B71A6FECB}" destId="{FEEEE1E9-EC2B-4DD0-A9A7-F09B244602F2}" srcOrd="0" destOrd="0" presId="urn:microsoft.com/office/officeart/2005/8/layout/pList2"/>
    <dgm:cxn modelId="{3B267230-523A-4DE4-B53C-B1A147395163}" type="presParOf" srcId="{FEEEE1E9-EC2B-4DD0-A9A7-F09B244602F2}" destId="{595F42D5-8C27-4A74-9802-A8E65106D0A6}" srcOrd="0" destOrd="0" presId="urn:microsoft.com/office/officeart/2005/8/layout/pList2"/>
    <dgm:cxn modelId="{2EB713B9-22E9-4654-BD97-CC8A4D272CBC}" type="presParOf" srcId="{FEEEE1E9-EC2B-4DD0-A9A7-F09B244602F2}" destId="{CB96F14D-5681-46D8-BF23-0E179D50F840}" srcOrd="1" destOrd="0" presId="urn:microsoft.com/office/officeart/2005/8/layout/pList2"/>
    <dgm:cxn modelId="{1E833074-C7D0-49C0-8659-2407B9F99888}" type="presParOf" srcId="{FEEEE1E9-EC2B-4DD0-A9A7-F09B244602F2}" destId="{1D3D748F-FC5C-49F1-AAEF-34B8C80A04C1}" srcOrd="2" destOrd="0" presId="urn:microsoft.com/office/officeart/2005/8/layout/pList2"/>
    <dgm:cxn modelId="{9BA0D553-E390-402D-90B9-5738EC361FC1}" type="presParOf" srcId="{81EFDA34-BDA5-48B1-8082-D20B71A6FECB}" destId="{EB5EB98E-A0C3-4838-BCBD-B0313C88A84B}" srcOrd="1" destOrd="0" presId="urn:microsoft.com/office/officeart/2005/8/layout/pList2"/>
    <dgm:cxn modelId="{7906ED56-6540-49D6-BE72-FBD3DF032AFB}" type="presParOf" srcId="{81EFDA34-BDA5-48B1-8082-D20B71A6FECB}" destId="{E9DCAE63-545D-48BA-9D8E-75FB42E376DD}" srcOrd="2" destOrd="0" presId="urn:microsoft.com/office/officeart/2005/8/layout/pList2"/>
    <dgm:cxn modelId="{6EF38D54-DE19-4623-B40A-58686C18FF49}" type="presParOf" srcId="{E9DCAE63-545D-48BA-9D8E-75FB42E376DD}" destId="{0334B805-71E5-4034-BFE9-09772CA21FC0}" srcOrd="0" destOrd="0" presId="urn:microsoft.com/office/officeart/2005/8/layout/pList2"/>
    <dgm:cxn modelId="{584FA64B-10AB-4E24-B311-B9FADBEC0441}" type="presParOf" srcId="{E9DCAE63-545D-48BA-9D8E-75FB42E376DD}" destId="{5BC9F3D7-1BA1-463E-87F7-69F6418593B7}" srcOrd="1" destOrd="0" presId="urn:microsoft.com/office/officeart/2005/8/layout/pList2"/>
    <dgm:cxn modelId="{975CD941-5D84-475F-BFD7-286A86297C14}" type="presParOf" srcId="{E9DCAE63-545D-48BA-9D8E-75FB42E376DD}" destId="{87EEEA40-D159-45F0-A038-8146CE678FB7}" srcOrd="2" destOrd="0" presId="urn:microsoft.com/office/officeart/2005/8/layout/pList2"/>
    <dgm:cxn modelId="{83930CB9-3563-4815-B050-FAA031F3DDDA}" type="presParOf" srcId="{81EFDA34-BDA5-48B1-8082-D20B71A6FECB}" destId="{9FC697B7-12F1-4973-AA9E-8C619CEBFBB9}" srcOrd="3" destOrd="0" presId="urn:microsoft.com/office/officeart/2005/8/layout/pList2"/>
    <dgm:cxn modelId="{474C2823-61CC-41AF-A0D3-AA03C4180410}" type="presParOf" srcId="{81EFDA34-BDA5-48B1-8082-D20B71A6FECB}" destId="{31C89E06-B236-4258-9FE9-01A45AEA5D62}" srcOrd="4" destOrd="0" presId="urn:microsoft.com/office/officeart/2005/8/layout/pList2"/>
    <dgm:cxn modelId="{20DA7834-C553-478E-9257-778FB2D9FD7D}" type="presParOf" srcId="{31C89E06-B236-4258-9FE9-01A45AEA5D62}" destId="{49011AEA-BDF9-4D17-93C2-2CC521769600}" srcOrd="0" destOrd="0" presId="urn:microsoft.com/office/officeart/2005/8/layout/pList2"/>
    <dgm:cxn modelId="{DF6FE465-4F69-43C2-8E69-786EE94F5E58}" type="presParOf" srcId="{31C89E06-B236-4258-9FE9-01A45AEA5D62}" destId="{8AC1DB6F-96F2-45E1-A6D5-AB03147A83A1}" srcOrd="1" destOrd="0" presId="urn:microsoft.com/office/officeart/2005/8/layout/pList2"/>
    <dgm:cxn modelId="{6EDC8668-3EA3-4F0E-9F92-6B40B2D65946}" type="presParOf" srcId="{31C89E06-B236-4258-9FE9-01A45AEA5D62}" destId="{FB539D32-D3DA-4DF0-AB7B-C6FE31D35A3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98E2831-A841-46D7-A954-4EFC7A49AADC}" type="doc">
      <dgm:prSet loTypeId="urn:microsoft.com/office/officeart/2005/8/layout/pList2" loCatId="list" qsTypeId="urn:microsoft.com/office/officeart/2005/8/quickstyle/simple1" qsCatId="simple" csTypeId="urn:microsoft.com/office/officeart/2005/8/colors/colorful4" csCatId="colorful" phldr="1"/>
      <dgm:spPr/>
    </dgm:pt>
    <dgm:pt modelId="{04842053-80C9-4F3E-87D4-CB9B0BB2A990}">
      <dgm:prSet phldrT="[Текст]"/>
      <dgm:spPr/>
      <dgm:t>
        <a:bodyPr/>
        <a:lstStyle/>
        <a:p>
          <a:r>
            <a:rPr lang="ru-RU" b="1" dirty="0" smtClean="0"/>
            <a:t>Пульмонологии</a:t>
          </a:r>
        </a:p>
      </dgm:t>
    </dgm:pt>
    <dgm:pt modelId="{98B0D162-BFFF-4F55-845B-87705919A987}" type="parTrans" cxnId="{18441D67-6F2F-4E05-ADB0-E3463D37EF7B}">
      <dgm:prSet/>
      <dgm:spPr/>
      <dgm:t>
        <a:bodyPr/>
        <a:lstStyle/>
        <a:p>
          <a:endParaRPr lang="ru-RU"/>
        </a:p>
      </dgm:t>
    </dgm:pt>
    <dgm:pt modelId="{75E3A89E-697C-4855-8D10-69761943EB05}" type="sibTrans" cxnId="{18441D67-6F2F-4E05-ADB0-E3463D37EF7B}">
      <dgm:prSet/>
      <dgm:spPr/>
      <dgm:t>
        <a:bodyPr/>
        <a:lstStyle/>
        <a:p>
          <a:endParaRPr lang="ru-RU"/>
        </a:p>
      </dgm:t>
    </dgm:pt>
    <dgm:pt modelId="{69A69E39-F53B-44D6-AF26-82ED93DC5C78}">
      <dgm:prSet phldrT="[Текст]"/>
      <dgm:spPr/>
      <dgm:t>
        <a:bodyPr/>
        <a:lstStyle/>
        <a:p>
          <a:r>
            <a:rPr lang="ru-RU" b="1" dirty="0" smtClean="0"/>
            <a:t>Гематологии</a:t>
          </a:r>
          <a:endParaRPr lang="ru-RU" b="1" dirty="0" smtClean="0"/>
        </a:p>
      </dgm:t>
    </dgm:pt>
    <dgm:pt modelId="{CB21AA1B-3A3C-436F-B845-2C5B9404AB62}" type="parTrans" cxnId="{66872644-EBFA-4B33-9923-83B2B9C9040E}">
      <dgm:prSet/>
      <dgm:spPr/>
      <dgm:t>
        <a:bodyPr/>
        <a:lstStyle/>
        <a:p>
          <a:endParaRPr lang="ru-RU"/>
        </a:p>
      </dgm:t>
    </dgm:pt>
    <dgm:pt modelId="{0D37FC3B-B24D-461E-88C8-84664950AD04}" type="sibTrans" cxnId="{66872644-EBFA-4B33-9923-83B2B9C9040E}">
      <dgm:prSet/>
      <dgm:spPr/>
      <dgm:t>
        <a:bodyPr/>
        <a:lstStyle/>
        <a:p>
          <a:endParaRPr lang="ru-RU"/>
        </a:p>
      </dgm:t>
    </dgm:pt>
    <dgm:pt modelId="{22177CB5-2068-4883-8BA5-1936DE306478}" type="pres">
      <dgm:prSet presAssocID="{A98E2831-A841-46D7-A954-4EFC7A49AADC}" presName="Name0" presStyleCnt="0">
        <dgm:presLayoutVars>
          <dgm:dir/>
          <dgm:resizeHandles val="exact"/>
        </dgm:presLayoutVars>
      </dgm:prSet>
      <dgm:spPr/>
    </dgm:pt>
    <dgm:pt modelId="{19FEF6A4-9BB0-410B-BDAC-71D883F192A8}" type="pres">
      <dgm:prSet presAssocID="{A98E2831-A841-46D7-A954-4EFC7A49AADC}" presName="bkgdShp" presStyleLbl="alignAccFollowNode1" presStyleIdx="0" presStyleCnt="1"/>
      <dgm:spPr/>
    </dgm:pt>
    <dgm:pt modelId="{F41C6002-7E29-4FF4-869D-1E2F6022FB20}" type="pres">
      <dgm:prSet presAssocID="{A98E2831-A841-46D7-A954-4EFC7A49AADC}" presName="linComp" presStyleCnt="0"/>
      <dgm:spPr/>
    </dgm:pt>
    <dgm:pt modelId="{F48C5FD7-B388-4FCB-AB36-B56FF14692EB}" type="pres">
      <dgm:prSet presAssocID="{04842053-80C9-4F3E-87D4-CB9B0BB2A990}" presName="compNode" presStyleCnt="0"/>
      <dgm:spPr/>
    </dgm:pt>
    <dgm:pt modelId="{DA64B867-ED10-4147-ACD2-7A953E07D9C8}" type="pres">
      <dgm:prSet presAssocID="{04842053-80C9-4F3E-87D4-CB9B0BB2A990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58EC31-8E94-40DA-809B-DE77576F03BF}" type="pres">
      <dgm:prSet presAssocID="{04842053-80C9-4F3E-87D4-CB9B0BB2A990}" presName="invisiNode" presStyleLbl="node1" presStyleIdx="0" presStyleCnt="2"/>
      <dgm:spPr/>
    </dgm:pt>
    <dgm:pt modelId="{E5063E4B-5634-496F-94F5-8CB4B74897D0}" type="pres">
      <dgm:prSet presAssocID="{04842053-80C9-4F3E-87D4-CB9B0BB2A990}" presName="imagNode" presStyleLbl="fgImgPlace1" presStyleIdx="0" presStyleCnt="2"/>
      <dgm:spPr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  <dgm:pt modelId="{3E5EC285-37CA-47C8-9613-FD4E82659E86}" type="pres">
      <dgm:prSet presAssocID="{75E3A89E-697C-4855-8D10-69761943EB0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920243C-6C17-4506-A2A1-671C672DE95C}" type="pres">
      <dgm:prSet presAssocID="{69A69E39-F53B-44D6-AF26-82ED93DC5C78}" presName="compNode" presStyleCnt="0"/>
      <dgm:spPr/>
    </dgm:pt>
    <dgm:pt modelId="{6C88E139-DE7A-43B1-8BE0-18F633FA5A44}" type="pres">
      <dgm:prSet presAssocID="{69A69E39-F53B-44D6-AF26-82ED93DC5C78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CC370B-B44D-4E25-B056-CCFAFC67D74F}" type="pres">
      <dgm:prSet presAssocID="{69A69E39-F53B-44D6-AF26-82ED93DC5C78}" presName="invisiNode" presStyleLbl="node1" presStyleIdx="1" presStyleCnt="2"/>
      <dgm:spPr/>
    </dgm:pt>
    <dgm:pt modelId="{95901353-5193-498F-AC79-F1B30C0A72CC}" type="pres">
      <dgm:prSet presAssocID="{69A69E39-F53B-44D6-AF26-82ED93DC5C78}" presName="imagNode" presStyleLbl="fgImgPlace1" presStyleIdx="1" presStyleCnt="2"/>
      <dgm:spPr>
        <a:blipFill rotWithShape="1">
          <a:blip xmlns:r="http://schemas.openxmlformats.org/officeDocument/2006/relationships" r:embed="rId2">
            <a:duotone>
              <a:schemeClr val="accent4">
                <a:hueOff val="11447524"/>
                <a:satOff val="-60156"/>
                <a:lumOff val="-4353"/>
                <a:alphaOff val="0"/>
                <a:shade val="20000"/>
                <a:satMod val="200000"/>
              </a:schemeClr>
              <a:schemeClr val="accent4">
                <a:hueOff val="11447524"/>
                <a:satOff val="-60156"/>
                <a:lumOff val="-4353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</dgm:spPr>
    </dgm:pt>
  </dgm:ptLst>
  <dgm:cxnLst>
    <dgm:cxn modelId="{F2F640E2-2C12-4991-99FA-7A02CA979386}" type="presOf" srcId="{04842053-80C9-4F3E-87D4-CB9B0BB2A990}" destId="{DA64B867-ED10-4147-ACD2-7A953E07D9C8}" srcOrd="0" destOrd="0" presId="urn:microsoft.com/office/officeart/2005/8/layout/pList2"/>
    <dgm:cxn modelId="{66872644-EBFA-4B33-9923-83B2B9C9040E}" srcId="{A98E2831-A841-46D7-A954-4EFC7A49AADC}" destId="{69A69E39-F53B-44D6-AF26-82ED93DC5C78}" srcOrd="1" destOrd="0" parTransId="{CB21AA1B-3A3C-436F-B845-2C5B9404AB62}" sibTransId="{0D37FC3B-B24D-461E-88C8-84664950AD04}"/>
    <dgm:cxn modelId="{7D36CB41-8BF6-441D-A660-536FFB656DA6}" type="presOf" srcId="{69A69E39-F53B-44D6-AF26-82ED93DC5C78}" destId="{6C88E139-DE7A-43B1-8BE0-18F633FA5A44}" srcOrd="0" destOrd="0" presId="urn:microsoft.com/office/officeart/2005/8/layout/pList2"/>
    <dgm:cxn modelId="{209CE62C-707A-4C61-B394-492EECD6F85E}" type="presOf" srcId="{75E3A89E-697C-4855-8D10-69761943EB05}" destId="{3E5EC285-37CA-47C8-9613-FD4E82659E86}" srcOrd="0" destOrd="0" presId="urn:microsoft.com/office/officeart/2005/8/layout/pList2"/>
    <dgm:cxn modelId="{18441D67-6F2F-4E05-ADB0-E3463D37EF7B}" srcId="{A98E2831-A841-46D7-A954-4EFC7A49AADC}" destId="{04842053-80C9-4F3E-87D4-CB9B0BB2A990}" srcOrd="0" destOrd="0" parTransId="{98B0D162-BFFF-4F55-845B-87705919A987}" sibTransId="{75E3A89E-697C-4855-8D10-69761943EB05}"/>
    <dgm:cxn modelId="{CC022EA5-9C85-4163-9D6E-5F01D415313B}" type="presOf" srcId="{A98E2831-A841-46D7-A954-4EFC7A49AADC}" destId="{22177CB5-2068-4883-8BA5-1936DE306478}" srcOrd="0" destOrd="0" presId="urn:microsoft.com/office/officeart/2005/8/layout/pList2"/>
    <dgm:cxn modelId="{FF195339-8571-4979-A702-654AFD4B7770}" type="presParOf" srcId="{22177CB5-2068-4883-8BA5-1936DE306478}" destId="{19FEF6A4-9BB0-410B-BDAC-71D883F192A8}" srcOrd="0" destOrd="0" presId="urn:microsoft.com/office/officeart/2005/8/layout/pList2"/>
    <dgm:cxn modelId="{6A2761E7-774E-4843-938A-9147924859BD}" type="presParOf" srcId="{22177CB5-2068-4883-8BA5-1936DE306478}" destId="{F41C6002-7E29-4FF4-869D-1E2F6022FB20}" srcOrd="1" destOrd="0" presId="urn:microsoft.com/office/officeart/2005/8/layout/pList2"/>
    <dgm:cxn modelId="{45F0256A-72A8-478F-B399-84BA149F6DD2}" type="presParOf" srcId="{F41C6002-7E29-4FF4-869D-1E2F6022FB20}" destId="{F48C5FD7-B388-4FCB-AB36-B56FF14692EB}" srcOrd="0" destOrd="0" presId="urn:microsoft.com/office/officeart/2005/8/layout/pList2"/>
    <dgm:cxn modelId="{7855D187-333C-4119-91CE-9ECB40C89BFF}" type="presParOf" srcId="{F48C5FD7-B388-4FCB-AB36-B56FF14692EB}" destId="{DA64B867-ED10-4147-ACD2-7A953E07D9C8}" srcOrd="0" destOrd="0" presId="urn:microsoft.com/office/officeart/2005/8/layout/pList2"/>
    <dgm:cxn modelId="{C23EED79-F0D0-4828-8B52-D4F2C29904EE}" type="presParOf" srcId="{F48C5FD7-B388-4FCB-AB36-B56FF14692EB}" destId="{1558EC31-8E94-40DA-809B-DE77576F03BF}" srcOrd="1" destOrd="0" presId="urn:microsoft.com/office/officeart/2005/8/layout/pList2"/>
    <dgm:cxn modelId="{2A4F76F6-75AD-4261-A61B-FF26F7E305E8}" type="presParOf" srcId="{F48C5FD7-B388-4FCB-AB36-B56FF14692EB}" destId="{E5063E4B-5634-496F-94F5-8CB4B74897D0}" srcOrd="2" destOrd="0" presId="urn:microsoft.com/office/officeart/2005/8/layout/pList2"/>
    <dgm:cxn modelId="{5AD9832C-C083-4077-8771-337062F53B02}" type="presParOf" srcId="{F41C6002-7E29-4FF4-869D-1E2F6022FB20}" destId="{3E5EC285-37CA-47C8-9613-FD4E82659E86}" srcOrd="1" destOrd="0" presId="urn:microsoft.com/office/officeart/2005/8/layout/pList2"/>
    <dgm:cxn modelId="{89A2814C-F1AC-4B8E-B21B-1DDE056E1816}" type="presParOf" srcId="{F41C6002-7E29-4FF4-869D-1E2F6022FB20}" destId="{E920243C-6C17-4506-A2A1-671C672DE95C}" srcOrd="2" destOrd="0" presId="urn:microsoft.com/office/officeart/2005/8/layout/pList2"/>
    <dgm:cxn modelId="{8DAC0130-D137-4710-8109-DA803DD1C840}" type="presParOf" srcId="{E920243C-6C17-4506-A2A1-671C672DE95C}" destId="{6C88E139-DE7A-43B1-8BE0-18F633FA5A44}" srcOrd="0" destOrd="0" presId="urn:microsoft.com/office/officeart/2005/8/layout/pList2"/>
    <dgm:cxn modelId="{538E2BD6-A76C-42D7-A2A0-37EB3FD6034A}" type="presParOf" srcId="{E920243C-6C17-4506-A2A1-671C672DE95C}" destId="{61CC370B-B44D-4E25-B056-CCFAFC67D74F}" srcOrd="1" destOrd="0" presId="urn:microsoft.com/office/officeart/2005/8/layout/pList2"/>
    <dgm:cxn modelId="{6A51DC1C-55A8-4E20-8092-C9336F9C510D}" type="presParOf" srcId="{E920243C-6C17-4506-A2A1-671C672DE95C}" destId="{95901353-5193-498F-AC79-F1B30C0A72C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01EB536-4DED-463A-83F2-924722EC88B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B7F2A1B-D52C-427A-96E2-7A96D544EA0E}">
      <dgm:prSet/>
      <dgm:spPr/>
      <dgm:t>
        <a:bodyPr/>
        <a:lstStyle/>
        <a:p>
          <a:pPr rtl="0"/>
          <a:r>
            <a:rPr lang="ru-RU" dirty="0" smtClean="0"/>
            <a:t>Офтальмологии</a:t>
          </a:r>
          <a:endParaRPr lang="ru-RU" dirty="0"/>
        </a:p>
      </dgm:t>
    </dgm:pt>
    <dgm:pt modelId="{58BCE12C-6790-4137-809D-10C27A784425}" type="parTrans" cxnId="{30FA97FA-2AA4-4376-B153-E20F2AF7E420}">
      <dgm:prSet/>
      <dgm:spPr/>
      <dgm:t>
        <a:bodyPr/>
        <a:lstStyle/>
        <a:p>
          <a:endParaRPr lang="ru-RU"/>
        </a:p>
      </dgm:t>
    </dgm:pt>
    <dgm:pt modelId="{50668CB9-BEE7-40A5-A378-EE6A19137211}" type="sibTrans" cxnId="{30FA97FA-2AA4-4376-B153-E20F2AF7E420}">
      <dgm:prSet/>
      <dgm:spPr/>
      <dgm:t>
        <a:bodyPr/>
        <a:lstStyle/>
        <a:p>
          <a:endParaRPr lang="ru-RU"/>
        </a:p>
      </dgm:t>
    </dgm:pt>
    <dgm:pt modelId="{3436679D-0C53-4740-BF2B-97BEA26A3547}">
      <dgm:prSet/>
      <dgm:spPr/>
      <dgm:t>
        <a:bodyPr/>
        <a:lstStyle/>
        <a:p>
          <a:pPr rtl="0"/>
          <a:r>
            <a:rPr lang="ru-RU" dirty="0" smtClean="0"/>
            <a:t>Неврологии</a:t>
          </a:r>
          <a:endParaRPr lang="ru-RU" dirty="0"/>
        </a:p>
      </dgm:t>
    </dgm:pt>
    <dgm:pt modelId="{D8877635-FB0D-42EC-A132-572DE8E27FC5}" type="parTrans" cxnId="{687B4808-F640-432D-9C95-460615CC2F6E}">
      <dgm:prSet/>
      <dgm:spPr/>
      <dgm:t>
        <a:bodyPr/>
        <a:lstStyle/>
        <a:p>
          <a:endParaRPr lang="ru-RU"/>
        </a:p>
      </dgm:t>
    </dgm:pt>
    <dgm:pt modelId="{632FA8DF-7C44-4663-902C-CCA4CE20F2E6}" type="sibTrans" cxnId="{687B4808-F640-432D-9C95-460615CC2F6E}">
      <dgm:prSet/>
      <dgm:spPr/>
      <dgm:t>
        <a:bodyPr/>
        <a:lstStyle/>
        <a:p>
          <a:endParaRPr lang="ru-RU"/>
        </a:p>
      </dgm:t>
    </dgm:pt>
    <dgm:pt modelId="{1ADD0DEA-D94E-4CD6-91A0-77531C18E778}">
      <dgm:prSet/>
      <dgm:spPr/>
      <dgm:t>
        <a:bodyPr/>
        <a:lstStyle/>
        <a:p>
          <a:pPr rtl="0"/>
          <a:r>
            <a:rPr lang="ru-RU" dirty="0" smtClean="0"/>
            <a:t>Реаниматологии</a:t>
          </a:r>
          <a:endParaRPr lang="ru-RU" dirty="0"/>
        </a:p>
      </dgm:t>
    </dgm:pt>
    <dgm:pt modelId="{A3B84B29-D719-49C9-AC01-392242B367F3}" type="parTrans" cxnId="{03101052-5297-4567-975F-0D33D39A333D}">
      <dgm:prSet/>
      <dgm:spPr/>
      <dgm:t>
        <a:bodyPr/>
        <a:lstStyle/>
        <a:p>
          <a:endParaRPr lang="ru-RU"/>
        </a:p>
      </dgm:t>
    </dgm:pt>
    <dgm:pt modelId="{A4D8972F-2709-46B0-B907-48C922FEC9B4}" type="sibTrans" cxnId="{03101052-5297-4567-975F-0D33D39A333D}">
      <dgm:prSet/>
      <dgm:spPr/>
      <dgm:t>
        <a:bodyPr/>
        <a:lstStyle/>
        <a:p>
          <a:endParaRPr lang="ru-RU"/>
        </a:p>
      </dgm:t>
    </dgm:pt>
    <dgm:pt modelId="{391D7ABD-C967-4886-9983-2A2B2A9B1685}" type="pres">
      <dgm:prSet presAssocID="{B01EB536-4DED-463A-83F2-924722EC88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B1949-D725-4B1B-9C63-E9147AB9D56E}" type="pres">
      <dgm:prSet presAssocID="{9B7F2A1B-D52C-427A-96E2-7A96D544EA0E}" presName="composite" presStyleCnt="0"/>
      <dgm:spPr/>
    </dgm:pt>
    <dgm:pt modelId="{3C02548B-34E7-4AE3-90D3-E2E50DD06FDC}" type="pres">
      <dgm:prSet presAssocID="{9B7F2A1B-D52C-427A-96E2-7A96D544EA0E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92ADE0-FAD2-4C90-8193-3A59D7A29865}" type="pres">
      <dgm:prSet presAssocID="{9B7F2A1B-D52C-427A-96E2-7A96D544EA0E}" presName="desTx" presStyleLbl="alignAccFollowNode1" presStyleIdx="0" presStyleCnt="3" custScaleX="102685" custScaleY="193390" custLinFactNeighborX="-86" custLinFactNeighborY="53173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7C4D439-D9E6-437D-8CE2-2D2D5DA61018}" type="pres">
      <dgm:prSet presAssocID="{50668CB9-BEE7-40A5-A378-EE6A19137211}" presName="space" presStyleCnt="0"/>
      <dgm:spPr/>
    </dgm:pt>
    <dgm:pt modelId="{B1B761AC-F69A-4402-A209-8848BF4D32ED}" type="pres">
      <dgm:prSet presAssocID="{3436679D-0C53-4740-BF2B-97BEA26A3547}" presName="composite" presStyleCnt="0"/>
      <dgm:spPr/>
    </dgm:pt>
    <dgm:pt modelId="{56902B0B-6A38-42A1-B33C-BA42A66195B2}" type="pres">
      <dgm:prSet presAssocID="{3436679D-0C53-4740-BF2B-97BEA26A3547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47EE0-2116-4320-861B-5B6FDCE7F46C}" type="pres">
      <dgm:prSet presAssocID="{3436679D-0C53-4740-BF2B-97BEA26A3547}" presName="desTx" presStyleLbl="alignAccFollowNode1" presStyleIdx="1" presStyleCnt="3" custScaleX="101122" custScaleY="187185" custLinFactNeighborY="59698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E2F863-43C5-49DC-AD51-71474C7AEF12}" type="pres">
      <dgm:prSet presAssocID="{632FA8DF-7C44-4663-902C-CCA4CE20F2E6}" presName="space" presStyleCnt="0"/>
      <dgm:spPr/>
    </dgm:pt>
    <dgm:pt modelId="{EECE1D69-A333-438D-A8E6-D99B4296CB82}" type="pres">
      <dgm:prSet presAssocID="{1ADD0DEA-D94E-4CD6-91A0-77531C18E778}" presName="composite" presStyleCnt="0"/>
      <dgm:spPr/>
    </dgm:pt>
    <dgm:pt modelId="{8B26EAE4-DAC1-4ECE-80EF-DF7EF46BF8D0}" type="pres">
      <dgm:prSet presAssocID="{1ADD0DEA-D94E-4CD6-91A0-77531C18E778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F39E8-E989-4EE5-B131-5C5A270D83EA}" type="pres">
      <dgm:prSet presAssocID="{1ADD0DEA-D94E-4CD6-91A0-77531C18E778}" presName="desTx" presStyleLbl="alignAccFollowNode1" presStyleIdx="2" presStyleCnt="3" custScaleX="94240" custScaleY="180623" custLinFactNeighborX="2786" custLinFactNeighborY="57389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D2BBCCC-D145-4D8F-9856-23D7A2086189}" type="presOf" srcId="{1ADD0DEA-D94E-4CD6-91A0-77531C18E778}" destId="{8B26EAE4-DAC1-4ECE-80EF-DF7EF46BF8D0}" srcOrd="0" destOrd="0" presId="urn:microsoft.com/office/officeart/2005/8/layout/hList1"/>
    <dgm:cxn modelId="{30FA97FA-2AA4-4376-B153-E20F2AF7E420}" srcId="{B01EB536-4DED-463A-83F2-924722EC88BC}" destId="{9B7F2A1B-D52C-427A-96E2-7A96D544EA0E}" srcOrd="0" destOrd="0" parTransId="{58BCE12C-6790-4137-809D-10C27A784425}" sibTransId="{50668CB9-BEE7-40A5-A378-EE6A19137211}"/>
    <dgm:cxn modelId="{C1820E2D-DA57-4363-A755-FC121AA6E8E3}" type="presOf" srcId="{9B7F2A1B-D52C-427A-96E2-7A96D544EA0E}" destId="{3C02548B-34E7-4AE3-90D3-E2E50DD06FDC}" srcOrd="0" destOrd="0" presId="urn:microsoft.com/office/officeart/2005/8/layout/hList1"/>
    <dgm:cxn modelId="{2B0C8252-B5C7-4AE5-A74B-F3AE14DEEB94}" type="presOf" srcId="{3436679D-0C53-4740-BF2B-97BEA26A3547}" destId="{56902B0B-6A38-42A1-B33C-BA42A66195B2}" srcOrd="0" destOrd="0" presId="urn:microsoft.com/office/officeart/2005/8/layout/hList1"/>
    <dgm:cxn modelId="{687B4808-F640-432D-9C95-460615CC2F6E}" srcId="{B01EB536-4DED-463A-83F2-924722EC88BC}" destId="{3436679D-0C53-4740-BF2B-97BEA26A3547}" srcOrd="1" destOrd="0" parTransId="{D8877635-FB0D-42EC-A132-572DE8E27FC5}" sibTransId="{632FA8DF-7C44-4663-902C-CCA4CE20F2E6}"/>
    <dgm:cxn modelId="{4EC606B8-72E4-42A1-983E-344EEE760D8C}" type="presOf" srcId="{B01EB536-4DED-463A-83F2-924722EC88BC}" destId="{391D7ABD-C967-4886-9983-2A2B2A9B1685}" srcOrd="0" destOrd="0" presId="urn:microsoft.com/office/officeart/2005/8/layout/hList1"/>
    <dgm:cxn modelId="{03101052-5297-4567-975F-0D33D39A333D}" srcId="{B01EB536-4DED-463A-83F2-924722EC88BC}" destId="{1ADD0DEA-D94E-4CD6-91A0-77531C18E778}" srcOrd="2" destOrd="0" parTransId="{A3B84B29-D719-49C9-AC01-392242B367F3}" sibTransId="{A4D8972F-2709-46B0-B907-48C922FEC9B4}"/>
    <dgm:cxn modelId="{646E633F-0B2E-49C7-B946-25E461210997}" type="presParOf" srcId="{391D7ABD-C967-4886-9983-2A2B2A9B1685}" destId="{A57B1949-D725-4B1B-9C63-E9147AB9D56E}" srcOrd="0" destOrd="0" presId="urn:microsoft.com/office/officeart/2005/8/layout/hList1"/>
    <dgm:cxn modelId="{C48D358B-C6E9-4FB1-890F-C995B7EC1EAA}" type="presParOf" srcId="{A57B1949-D725-4B1B-9C63-E9147AB9D56E}" destId="{3C02548B-34E7-4AE3-90D3-E2E50DD06FDC}" srcOrd="0" destOrd="0" presId="urn:microsoft.com/office/officeart/2005/8/layout/hList1"/>
    <dgm:cxn modelId="{92A13CFD-4BC8-496C-92A8-A9924637AA44}" type="presParOf" srcId="{A57B1949-D725-4B1B-9C63-E9147AB9D56E}" destId="{9092ADE0-FAD2-4C90-8193-3A59D7A29865}" srcOrd="1" destOrd="0" presId="urn:microsoft.com/office/officeart/2005/8/layout/hList1"/>
    <dgm:cxn modelId="{825BE905-9423-4792-9867-8D9FA0CA787E}" type="presParOf" srcId="{391D7ABD-C967-4886-9983-2A2B2A9B1685}" destId="{D7C4D439-D9E6-437D-8CE2-2D2D5DA61018}" srcOrd="1" destOrd="0" presId="urn:microsoft.com/office/officeart/2005/8/layout/hList1"/>
    <dgm:cxn modelId="{E1171695-BA09-4A9D-BAE5-86EFDC651412}" type="presParOf" srcId="{391D7ABD-C967-4886-9983-2A2B2A9B1685}" destId="{B1B761AC-F69A-4402-A209-8848BF4D32ED}" srcOrd="2" destOrd="0" presId="urn:microsoft.com/office/officeart/2005/8/layout/hList1"/>
    <dgm:cxn modelId="{0B3215F2-CE22-4A3C-B5D7-B79595CAB261}" type="presParOf" srcId="{B1B761AC-F69A-4402-A209-8848BF4D32ED}" destId="{56902B0B-6A38-42A1-B33C-BA42A66195B2}" srcOrd="0" destOrd="0" presId="urn:microsoft.com/office/officeart/2005/8/layout/hList1"/>
    <dgm:cxn modelId="{5C0C860D-7914-4275-93A9-F7AB3637F31C}" type="presParOf" srcId="{B1B761AC-F69A-4402-A209-8848BF4D32ED}" destId="{F9947EE0-2116-4320-861B-5B6FDCE7F46C}" srcOrd="1" destOrd="0" presId="urn:microsoft.com/office/officeart/2005/8/layout/hList1"/>
    <dgm:cxn modelId="{5B3899CB-DAF7-44E7-B3B7-19CD36F8A54B}" type="presParOf" srcId="{391D7ABD-C967-4886-9983-2A2B2A9B1685}" destId="{D8E2F863-43C5-49DC-AD51-71474C7AEF12}" srcOrd="3" destOrd="0" presId="urn:microsoft.com/office/officeart/2005/8/layout/hList1"/>
    <dgm:cxn modelId="{9C0D3568-3481-4C24-862C-EDFB60E5DCA2}" type="presParOf" srcId="{391D7ABD-C967-4886-9983-2A2B2A9B1685}" destId="{EECE1D69-A333-438D-A8E6-D99B4296CB82}" srcOrd="4" destOrd="0" presId="urn:microsoft.com/office/officeart/2005/8/layout/hList1"/>
    <dgm:cxn modelId="{4FD99457-2CDE-444B-898F-1FBAE2F24099}" type="presParOf" srcId="{EECE1D69-A333-438D-A8E6-D99B4296CB82}" destId="{8B26EAE4-DAC1-4ECE-80EF-DF7EF46BF8D0}" srcOrd="0" destOrd="0" presId="urn:microsoft.com/office/officeart/2005/8/layout/hList1"/>
    <dgm:cxn modelId="{935AEF68-0A18-4DB2-818D-B4B6ED3554CA}" type="presParOf" srcId="{EECE1D69-A333-438D-A8E6-D99B4296CB82}" destId="{A11F39E8-E989-4EE5-B131-5C5A270D83EA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7974CA-6E51-447A-9416-C365C6B298A0}" type="doc">
      <dgm:prSet loTypeId="urn:microsoft.com/office/officeart/2005/8/layout/vList3" loCatId="list" qsTypeId="urn:microsoft.com/office/officeart/2005/8/quickstyle/3d2" qsCatId="3D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33F5C4A8-F1A3-4F57-9942-6A55CF8CAF16}">
      <dgm:prSet/>
      <dgm:spPr/>
      <dgm:t>
        <a:bodyPr/>
        <a:lstStyle/>
        <a:p>
          <a:pPr rtl="0"/>
          <a:r>
            <a:rPr lang="ru-RU" b="1" dirty="0" smtClean="0"/>
            <a:t>Стимулируют синтез нуклеиновых кислот и белков в печени</a:t>
          </a:r>
          <a:endParaRPr lang="ru-RU" b="1" dirty="0"/>
        </a:p>
      </dgm:t>
    </dgm:pt>
    <dgm:pt modelId="{9E97D830-E8D7-4A22-8FB7-502FE6553E9F}" type="parTrans" cxnId="{A7635449-FD61-4ED0-B16D-57AD01DD087B}">
      <dgm:prSet/>
      <dgm:spPr/>
      <dgm:t>
        <a:bodyPr/>
        <a:lstStyle/>
        <a:p>
          <a:endParaRPr lang="ru-RU"/>
        </a:p>
      </dgm:t>
    </dgm:pt>
    <dgm:pt modelId="{3A001A24-A007-434B-9CC4-C5D6D772382A}" type="sibTrans" cxnId="{A7635449-FD61-4ED0-B16D-57AD01DD087B}">
      <dgm:prSet/>
      <dgm:spPr/>
      <dgm:t>
        <a:bodyPr/>
        <a:lstStyle/>
        <a:p>
          <a:endParaRPr lang="ru-RU"/>
        </a:p>
      </dgm:t>
    </dgm:pt>
    <dgm:pt modelId="{547DE05E-39E2-4886-926A-D4682424FC55}">
      <dgm:prSet/>
      <dgm:spPr/>
      <dgm:t>
        <a:bodyPr/>
        <a:lstStyle/>
        <a:p>
          <a:pPr rtl="0"/>
          <a:r>
            <a:rPr lang="ru-RU" b="1" dirty="0" smtClean="0"/>
            <a:t>Усиливают катаболизм белков</a:t>
          </a:r>
          <a:endParaRPr lang="ru-RU" b="1" dirty="0"/>
        </a:p>
      </dgm:t>
    </dgm:pt>
    <dgm:pt modelId="{162D33BE-E340-418F-A61C-08A782B52800}" type="parTrans" cxnId="{61464342-E57A-4600-A26B-D6EB11BD4716}">
      <dgm:prSet/>
      <dgm:spPr/>
      <dgm:t>
        <a:bodyPr/>
        <a:lstStyle/>
        <a:p>
          <a:endParaRPr lang="ru-RU"/>
        </a:p>
      </dgm:t>
    </dgm:pt>
    <dgm:pt modelId="{418CFE51-C1B1-435F-A9F3-56843C549C2B}" type="sibTrans" cxnId="{61464342-E57A-4600-A26B-D6EB11BD4716}">
      <dgm:prSet/>
      <dgm:spPr/>
      <dgm:t>
        <a:bodyPr/>
        <a:lstStyle/>
        <a:p>
          <a:endParaRPr lang="ru-RU"/>
        </a:p>
      </dgm:t>
    </dgm:pt>
    <dgm:pt modelId="{FA984CF5-4092-4D45-957E-8DE0296C9FCA}">
      <dgm:prSet/>
      <dgm:spPr/>
      <dgm:t>
        <a:bodyPr/>
        <a:lstStyle/>
        <a:p>
          <a:pPr rtl="0"/>
          <a:r>
            <a:rPr lang="ru-RU" b="1" dirty="0" smtClean="0"/>
            <a:t>Уменьшают синтез белков в мышечной ткани, коже и костной и лимфоидной ткани</a:t>
          </a:r>
          <a:endParaRPr lang="ru-RU" b="1" dirty="0"/>
        </a:p>
      </dgm:t>
    </dgm:pt>
    <dgm:pt modelId="{559B6EF2-943C-495B-8E6B-E79E35C9EE01}" type="parTrans" cxnId="{C4A3F1E8-3FBE-4B7A-880A-197D94045BA9}">
      <dgm:prSet/>
      <dgm:spPr/>
      <dgm:t>
        <a:bodyPr/>
        <a:lstStyle/>
        <a:p>
          <a:endParaRPr lang="ru-RU"/>
        </a:p>
      </dgm:t>
    </dgm:pt>
    <dgm:pt modelId="{D0DD6CF9-2600-42E2-A398-A0CEC3BAB8D5}" type="sibTrans" cxnId="{C4A3F1E8-3FBE-4B7A-880A-197D94045BA9}">
      <dgm:prSet/>
      <dgm:spPr/>
      <dgm:t>
        <a:bodyPr/>
        <a:lstStyle/>
        <a:p>
          <a:endParaRPr lang="ru-RU"/>
        </a:p>
      </dgm:t>
    </dgm:pt>
    <dgm:pt modelId="{E43F7A58-EA37-4955-9CC2-1B8BC7FA4873}" type="pres">
      <dgm:prSet presAssocID="{EA7974CA-6E51-447A-9416-C365C6B298A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ABF0AB-7C49-4355-982B-B102F0EDF3CE}" type="pres">
      <dgm:prSet presAssocID="{33F5C4A8-F1A3-4F57-9942-6A55CF8CAF16}" presName="composite" presStyleCnt="0"/>
      <dgm:spPr/>
    </dgm:pt>
    <dgm:pt modelId="{D8693AB0-06A3-4532-9532-5CED70F5E61E}" type="pres">
      <dgm:prSet presAssocID="{33F5C4A8-F1A3-4F57-9942-6A55CF8CAF16}" presName="imgShp" presStyleLbl="fgImgPlace1" presStyleIdx="0" presStyleCnt="3"/>
      <dgm:spPr>
        <a:prstGeom prst="upArrow">
          <a:avLst/>
        </a:prstGeom>
        <a:solidFill>
          <a:srgbClr val="00B050"/>
        </a:solidFill>
      </dgm:spPr>
      <dgm:t>
        <a:bodyPr/>
        <a:lstStyle/>
        <a:p>
          <a:endParaRPr lang="ru-RU"/>
        </a:p>
      </dgm:t>
    </dgm:pt>
    <dgm:pt modelId="{10F78E3E-7BC3-4220-9526-C9E4309ED541}" type="pres">
      <dgm:prSet presAssocID="{33F5C4A8-F1A3-4F57-9942-6A55CF8CAF1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A661A-487C-43FE-8C4A-74EC2771A137}" type="pres">
      <dgm:prSet presAssocID="{3A001A24-A007-434B-9CC4-C5D6D772382A}" presName="spacing" presStyleCnt="0"/>
      <dgm:spPr/>
    </dgm:pt>
    <dgm:pt modelId="{7FCDD326-5FBD-4365-8DB3-04B8B49E0472}" type="pres">
      <dgm:prSet presAssocID="{547DE05E-39E2-4886-926A-D4682424FC55}" presName="composite" presStyleCnt="0"/>
      <dgm:spPr/>
    </dgm:pt>
    <dgm:pt modelId="{D5F8DA0D-C3B7-4F8B-9C9F-412C839E5888}" type="pres">
      <dgm:prSet presAssocID="{547DE05E-39E2-4886-926A-D4682424FC55}" presName="imgShp" presStyleLbl="fgImgPlace1" presStyleIdx="1" presStyleCnt="3"/>
      <dgm:spPr>
        <a:prstGeom prst="upArrow">
          <a:avLst/>
        </a:prstGeom>
        <a:solidFill>
          <a:srgbClr val="0070C0"/>
        </a:solidFill>
      </dgm:spPr>
      <dgm:t>
        <a:bodyPr/>
        <a:lstStyle/>
        <a:p>
          <a:endParaRPr lang="ru-RU"/>
        </a:p>
      </dgm:t>
    </dgm:pt>
    <dgm:pt modelId="{20AB24E3-8F2D-4905-A80F-96867E08AE1A}" type="pres">
      <dgm:prSet presAssocID="{547DE05E-39E2-4886-926A-D4682424FC5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B27C88-258F-4591-A04E-BBDE781CB3CA}" type="pres">
      <dgm:prSet presAssocID="{418CFE51-C1B1-435F-A9F3-56843C549C2B}" presName="spacing" presStyleCnt="0"/>
      <dgm:spPr/>
    </dgm:pt>
    <dgm:pt modelId="{CBDA3894-6C87-40D3-BF88-BFCCAAF63A63}" type="pres">
      <dgm:prSet presAssocID="{FA984CF5-4092-4D45-957E-8DE0296C9FCA}" presName="composite" presStyleCnt="0"/>
      <dgm:spPr/>
    </dgm:pt>
    <dgm:pt modelId="{6CF9ED25-69AA-4EAA-894B-94540963069A}" type="pres">
      <dgm:prSet presAssocID="{FA984CF5-4092-4D45-957E-8DE0296C9FCA}" presName="imgShp" presStyleLbl="fgImgPlace1" presStyleIdx="2" presStyleCnt="3"/>
      <dgm:spPr>
        <a:prstGeom prst="downArrow">
          <a:avLst/>
        </a:prstGeom>
        <a:solidFill>
          <a:srgbClr val="FF0000"/>
        </a:solidFill>
      </dgm:spPr>
      <dgm:t>
        <a:bodyPr/>
        <a:lstStyle/>
        <a:p>
          <a:endParaRPr lang="ru-RU"/>
        </a:p>
      </dgm:t>
    </dgm:pt>
    <dgm:pt modelId="{D8E43BB9-2CFF-4A2A-A677-B7E3E3A82541}" type="pres">
      <dgm:prSet presAssocID="{FA984CF5-4092-4D45-957E-8DE0296C9FCA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F180ED-6717-4F7C-A71E-5C49ACDC8B8F}" type="presOf" srcId="{33F5C4A8-F1A3-4F57-9942-6A55CF8CAF16}" destId="{10F78E3E-7BC3-4220-9526-C9E4309ED541}" srcOrd="0" destOrd="0" presId="urn:microsoft.com/office/officeart/2005/8/layout/vList3"/>
    <dgm:cxn modelId="{7473A3B1-D399-4ED1-8506-3CA2E049B512}" type="presOf" srcId="{547DE05E-39E2-4886-926A-D4682424FC55}" destId="{20AB24E3-8F2D-4905-A80F-96867E08AE1A}" srcOrd="0" destOrd="0" presId="urn:microsoft.com/office/officeart/2005/8/layout/vList3"/>
    <dgm:cxn modelId="{C4A3F1E8-3FBE-4B7A-880A-197D94045BA9}" srcId="{EA7974CA-6E51-447A-9416-C365C6B298A0}" destId="{FA984CF5-4092-4D45-957E-8DE0296C9FCA}" srcOrd="2" destOrd="0" parTransId="{559B6EF2-943C-495B-8E6B-E79E35C9EE01}" sibTransId="{D0DD6CF9-2600-42E2-A398-A0CEC3BAB8D5}"/>
    <dgm:cxn modelId="{61464342-E57A-4600-A26B-D6EB11BD4716}" srcId="{EA7974CA-6E51-447A-9416-C365C6B298A0}" destId="{547DE05E-39E2-4886-926A-D4682424FC55}" srcOrd="1" destOrd="0" parTransId="{162D33BE-E340-418F-A61C-08A782B52800}" sibTransId="{418CFE51-C1B1-435F-A9F3-56843C549C2B}"/>
    <dgm:cxn modelId="{341DCD93-04A0-420A-BED8-45E407B73E58}" type="presOf" srcId="{FA984CF5-4092-4D45-957E-8DE0296C9FCA}" destId="{D8E43BB9-2CFF-4A2A-A677-B7E3E3A82541}" srcOrd="0" destOrd="0" presId="urn:microsoft.com/office/officeart/2005/8/layout/vList3"/>
    <dgm:cxn modelId="{A7635449-FD61-4ED0-B16D-57AD01DD087B}" srcId="{EA7974CA-6E51-447A-9416-C365C6B298A0}" destId="{33F5C4A8-F1A3-4F57-9942-6A55CF8CAF16}" srcOrd="0" destOrd="0" parTransId="{9E97D830-E8D7-4A22-8FB7-502FE6553E9F}" sibTransId="{3A001A24-A007-434B-9CC4-C5D6D772382A}"/>
    <dgm:cxn modelId="{2D31ADFB-AD0F-4D1E-BC40-0B61B217F5E1}" type="presOf" srcId="{EA7974CA-6E51-447A-9416-C365C6B298A0}" destId="{E43F7A58-EA37-4955-9CC2-1B8BC7FA4873}" srcOrd="0" destOrd="0" presId="urn:microsoft.com/office/officeart/2005/8/layout/vList3"/>
    <dgm:cxn modelId="{E85BE0E9-A209-4E27-B747-6EC44018383E}" type="presParOf" srcId="{E43F7A58-EA37-4955-9CC2-1B8BC7FA4873}" destId="{D5ABF0AB-7C49-4355-982B-B102F0EDF3CE}" srcOrd="0" destOrd="0" presId="urn:microsoft.com/office/officeart/2005/8/layout/vList3"/>
    <dgm:cxn modelId="{68ADC57C-680C-4BEF-8B34-2071AD68CE37}" type="presParOf" srcId="{D5ABF0AB-7C49-4355-982B-B102F0EDF3CE}" destId="{D8693AB0-06A3-4532-9532-5CED70F5E61E}" srcOrd="0" destOrd="0" presId="urn:microsoft.com/office/officeart/2005/8/layout/vList3"/>
    <dgm:cxn modelId="{CA9F3197-118D-4423-9AFF-36B947D18F95}" type="presParOf" srcId="{D5ABF0AB-7C49-4355-982B-B102F0EDF3CE}" destId="{10F78E3E-7BC3-4220-9526-C9E4309ED541}" srcOrd="1" destOrd="0" presId="urn:microsoft.com/office/officeart/2005/8/layout/vList3"/>
    <dgm:cxn modelId="{29AAEF3F-CF04-4EC9-AD4D-488309945C4D}" type="presParOf" srcId="{E43F7A58-EA37-4955-9CC2-1B8BC7FA4873}" destId="{3FEA661A-487C-43FE-8C4A-74EC2771A137}" srcOrd="1" destOrd="0" presId="urn:microsoft.com/office/officeart/2005/8/layout/vList3"/>
    <dgm:cxn modelId="{EA1502F1-4CBB-4D98-A97D-D054CCD16C8F}" type="presParOf" srcId="{E43F7A58-EA37-4955-9CC2-1B8BC7FA4873}" destId="{7FCDD326-5FBD-4365-8DB3-04B8B49E0472}" srcOrd="2" destOrd="0" presId="urn:microsoft.com/office/officeart/2005/8/layout/vList3"/>
    <dgm:cxn modelId="{44221114-763D-4C29-B70E-444FE32C2F36}" type="presParOf" srcId="{7FCDD326-5FBD-4365-8DB3-04B8B49E0472}" destId="{D5F8DA0D-C3B7-4F8B-9C9F-412C839E5888}" srcOrd="0" destOrd="0" presId="urn:microsoft.com/office/officeart/2005/8/layout/vList3"/>
    <dgm:cxn modelId="{D410FA09-599D-4F75-AB0E-E82486EAA706}" type="presParOf" srcId="{7FCDD326-5FBD-4365-8DB3-04B8B49E0472}" destId="{20AB24E3-8F2D-4905-A80F-96867E08AE1A}" srcOrd="1" destOrd="0" presId="urn:microsoft.com/office/officeart/2005/8/layout/vList3"/>
    <dgm:cxn modelId="{361F1CBF-9A43-4C78-8EA6-D6BD7E610AB4}" type="presParOf" srcId="{E43F7A58-EA37-4955-9CC2-1B8BC7FA4873}" destId="{00B27C88-258F-4591-A04E-BBDE781CB3CA}" srcOrd="3" destOrd="0" presId="urn:microsoft.com/office/officeart/2005/8/layout/vList3"/>
    <dgm:cxn modelId="{13B353A9-C112-409C-BD5C-BF86E1A888F7}" type="presParOf" srcId="{E43F7A58-EA37-4955-9CC2-1B8BC7FA4873}" destId="{CBDA3894-6C87-40D3-BF88-BFCCAAF63A63}" srcOrd="4" destOrd="0" presId="urn:microsoft.com/office/officeart/2005/8/layout/vList3"/>
    <dgm:cxn modelId="{0F1D1A0D-A96D-403D-BA99-A86352571584}" type="presParOf" srcId="{CBDA3894-6C87-40D3-BF88-BFCCAAF63A63}" destId="{6CF9ED25-69AA-4EAA-894B-94540963069A}" srcOrd="0" destOrd="0" presId="urn:microsoft.com/office/officeart/2005/8/layout/vList3"/>
    <dgm:cxn modelId="{4BD1F2E8-D33D-480A-8C24-E45C2D2AC792}" type="presParOf" srcId="{CBDA3894-6C87-40D3-BF88-BFCCAAF63A63}" destId="{D8E43BB9-2CFF-4A2A-A677-B7E3E3A825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8AD60E-8E76-4B65-9E9B-EE2CB0D1CDA2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047BB9-1070-4DDE-8A18-66C8952060A7}">
      <dgm:prSet/>
      <dgm:spPr/>
      <dgm:t>
        <a:bodyPr/>
        <a:lstStyle/>
        <a:p>
          <a:pPr rtl="0"/>
          <a:r>
            <a:rPr lang="ru-RU" b="1" dirty="0" err="1" smtClean="0"/>
            <a:t>Глюкокортикоиды</a:t>
          </a:r>
          <a:r>
            <a:rPr lang="ru-RU" b="1" dirty="0" smtClean="0"/>
            <a:t> способствуют синтезу </a:t>
          </a:r>
          <a:r>
            <a:rPr lang="ru-RU" b="1" dirty="0" err="1" smtClean="0"/>
            <a:t>триацилглицеридов</a:t>
          </a:r>
          <a:r>
            <a:rPr lang="ru-RU" b="1" dirty="0" smtClean="0"/>
            <a:t> и кетоновых тел в печени</a:t>
          </a:r>
          <a:endParaRPr lang="ru-RU" b="1" dirty="0"/>
        </a:p>
      </dgm:t>
    </dgm:pt>
    <dgm:pt modelId="{847018B0-85F9-416A-84FB-269484494345}" type="parTrans" cxnId="{A29E36DC-82D7-4C62-ACDF-98B0FF8DCD55}">
      <dgm:prSet/>
      <dgm:spPr/>
      <dgm:t>
        <a:bodyPr/>
        <a:lstStyle/>
        <a:p>
          <a:endParaRPr lang="ru-RU"/>
        </a:p>
      </dgm:t>
    </dgm:pt>
    <dgm:pt modelId="{B771888B-B3A6-415D-8046-BBD2BCE839A5}" type="sibTrans" cxnId="{A29E36DC-82D7-4C62-ACDF-98B0FF8DCD55}">
      <dgm:prSet/>
      <dgm:spPr/>
      <dgm:t>
        <a:bodyPr/>
        <a:lstStyle/>
        <a:p>
          <a:endParaRPr lang="ru-RU"/>
        </a:p>
      </dgm:t>
    </dgm:pt>
    <dgm:pt modelId="{B022ECDD-1F06-4799-9747-3C25A49A9140}">
      <dgm:prSet/>
      <dgm:spPr/>
      <dgm:t>
        <a:bodyPr/>
        <a:lstStyle/>
        <a:p>
          <a:pPr rtl="0"/>
          <a:r>
            <a:rPr lang="ru-RU" b="1" dirty="0" smtClean="0"/>
            <a:t>В подкожной жировой клетчатке при этом жир распадается, </a:t>
          </a:r>
          <a:r>
            <a:rPr lang="ru-RU" b="1" dirty="0" smtClean="0"/>
            <a:t>а </a:t>
          </a:r>
          <a:r>
            <a:rPr lang="ru-RU" b="1" dirty="0" smtClean="0"/>
            <a:t>в области головы и туловища синтез жиров увеличивается</a:t>
          </a:r>
          <a:endParaRPr lang="ru-RU" b="1" dirty="0"/>
        </a:p>
      </dgm:t>
    </dgm:pt>
    <dgm:pt modelId="{2F3C7B25-C56B-4258-89EC-CD45D2E16EA7}" type="parTrans" cxnId="{B738AD22-F0BE-4F3F-9BED-F32B1A666A28}">
      <dgm:prSet/>
      <dgm:spPr/>
      <dgm:t>
        <a:bodyPr/>
        <a:lstStyle/>
        <a:p>
          <a:endParaRPr lang="ru-RU"/>
        </a:p>
      </dgm:t>
    </dgm:pt>
    <dgm:pt modelId="{C8DA9BCA-3E1C-46C4-9ED2-74C05D7E71AE}" type="sibTrans" cxnId="{B738AD22-F0BE-4F3F-9BED-F32B1A666A28}">
      <dgm:prSet/>
      <dgm:spPr/>
      <dgm:t>
        <a:bodyPr/>
        <a:lstStyle/>
        <a:p>
          <a:endParaRPr lang="ru-RU"/>
        </a:p>
      </dgm:t>
    </dgm:pt>
    <dgm:pt modelId="{CF9A2ABF-7FBE-40A1-B7E6-A26D4C1FB939}" type="pres">
      <dgm:prSet presAssocID="{A98AD60E-8E76-4B65-9E9B-EE2CB0D1CDA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A415459-1DB6-4922-860E-6F2BDA52B50B}" type="pres">
      <dgm:prSet presAssocID="{EE047BB9-1070-4DDE-8A18-66C8952060A7}" presName="composite" presStyleCnt="0"/>
      <dgm:spPr/>
    </dgm:pt>
    <dgm:pt modelId="{3CFF1616-468F-4687-B943-1576E1F4C8A0}" type="pres">
      <dgm:prSet presAssocID="{EE047BB9-1070-4DDE-8A18-66C8952060A7}" presName="imgShp" presStyleLbl="fgImgPlace1" presStyleIdx="0" presStyleCnt="2"/>
      <dgm:spPr>
        <a:prstGeom prst="stripedRightArrow">
          <a:avLst/>
        </a:prstGeom>
        <a:solidFill>
          <a:srgbClr val="FFFF00"/>
        </a:solidFill>
      </dgm:spPr>
      <dgm:t>
        <a:bodyPr/>
        <a:lstStyle/>
        <a:p>
          <a:endParaRPr lang="ru-RU"/>
        </a:p>
      </dgm:t>
    </dgm:pt>
    <dgm:pt modelId="{60E592C1-9E8C-4460-879B-EAED84FDDAB9}" type="pres">
      <dgm:prSet presAssocID="{EE047BB9-1070-4DDE-8A18-66C8952060A7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86572-FFD7-4E61-B35B-FC214AD82802}" type="pres">
      <dgm:prSet presAssocID="{B771888B-B3A6-415D-8046-BBD2BCE839A5}" presName="spacing" presStyleCnt="0"/>
      <dgm:spPr/>
    </dgm:pt>
    <dgm:pt modelId="{2317DEBB-9D40-450E-AF2D-3C5725E1565F}" type="pres">
      <dgm:prSet presAssocID="{B022ECDD-1F06-4799-9747-3C25A49A9140}" presName="composite" presStyleCnt="0"/>
      <dgm:spPr/>
    </dgm:pt>
    <dgm:pt modelId="{89FABCE4-58F8-4496-A10E-EF8A89E53F9E}" type="pres">
      <dgm:prSet presAssocID="{B022ECDD-1F06-4799-9747-3C25A49A9140}" presName="imgShp" presStyleLbl="fgImgPlace1" presStyleIdx="1" presStyleCnt="2"/>
      <dgm:spPr>
        <a:prstGeom prst="leftUpArrow">
          <a:avLst/>
        </a:prstGeom>
        <a:solidFill>
          <a:srgbClr val="7030A0"/>
        </a:solidFill>
      </dgm:spPr>
      <dgm:t>
        <a:bodyPr/>
        <a:lstStyle/>
        <a:p>
          <a:endParaRPr lang="ru-RU"/>
        </a:p>
      </dgm:t>
    </dgm:pt>
    <dgm:pt modelId="{DF025CA9-0294-45A6-A6CC-B7168C6416A0}" type="pres">
      <dgm:prSet presAssocID="{B022ECDD-1F06-4799-9747-3C25A49A9140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990BD0-34CE-46D2-A7DF-F449714A2015}" type="presOf" srcId="{B022ECDD-1F06-4799-9747-3C25A49A9140}" destId="{DF025CA9-0294-45A6-A6CC-B7168C6416A0}" srcOrd="0" destOrd="0" presId="urn:microsoft.com/office/officeart/2005/8/layout/vList3"/>
    <dgm:cxn modelId="{8C6309E3-4A89-465B-83C9-383A53DEF30F}" type="presOf" srcId="{EE047BB9-1070-4DDE-8A18-66C8952060A7}" destId="{60E592C1-9E8C-4460-879B-EAED84FDDAB9}" srcOrd="0" destOrd="0" presId="urn:microsoft.com/office/officeart/2005/8/layout/vList3"/>
    <dgm:cxn modelId="{A29E36DC-82D7-4C62-ACDF-98B0FF8DCD55}" srcId="{A98AD60E-8E76-4B65-9E9B-EE2CB0D1CDA2}" destId="{EE047BB9-1070-4DDE-8A18-66C8952060A7}" srcOrd="0" destOrd="0" parTransId="{847018B0-85F9-416A-84FB-269484494345}" sibTransId="{B771888B-B3A6-415D-8046-BBD2BCE839A5}"/>
    <dgm:cxn modelId="{B9B7CEDE-8906-4207-BA31-928D84422CF4}" type="presOf" srcId="{A98AD60E-8E76-4B65-9E9B-EE2CB0D1CDA2}" destId="{CF9A2ABF-7FBE-40A1-B7E6-A26D4C1FB939}" srcOrd="0" destOrd="0" presId="urn:microsoft.com/office/officeart/2005/8/layout/vList3"/>
    <dgm:cxn modelId="{B738AD22-F0BE-4F3F-9BED-F32B1A666A28}" srcId="{A98AD60E-8E76-4B65-9E9B-EE2CB0D1CDA2}" destId="{B022ECDD-1F06-4799-9747-3C25A49A9140}" srcOrd="1" destOrd="0" parTransId="{2F3C7B25-C56B-4258-89EC-CD45D2E16EA7}" sibTransId="{C8DA9BCA-3E1C-46C4-9ED2-74C05D7E71AE}"/>
    <dgm:cxn modelId="{6D0CAB56-1F0F-4A34-B029-D3A14F870090}" type="presParOf" srcId="{CF9A2ABF-7FBE-40A1-B7E6-A26D4C1FB939}" destId="{2A415459-1DB6-4922-860E-6F2BDA52B50B}" srcOrd="0" destOrd="0" presId="urn:microsoft.com/office/officeart/2005/8/layout/vList3"/>
    <dgm:cxn modelId="{B503A03B-A31C-4811-B210-B94FF8B4539C}" type="presParOf" srcId="{2A415459-1DB6-4922-860E-6F2BDA52B50B}" destId="{3CFF1616-468F-4687-B943-1576E1F4C8A0}" srcOrd="0" destOrd="0" presId="urn:microsoft.com/office/officeart/2005/8/layout/vList3"/>
    <dgm:cxn modelId="{1368F460-CEB9-4BD4-9125-FEC530EDAB8D}" type="presParOf" srcId="{2A415459-1DB6-4922-860E-6F2BDA52B50B}" destId="{60E592C1-9E8C-4460-879B-EAED84FDDAB9}" srcOrd="1" destOrd="0" presId="urn:microsoft.com/office/officeart/2005/8/layout/vList3"/>
    <dgm:cxn modelId="{2F1C1C68-D4B1-495B-BBB1-CBD8506B6F54}" type="presParOf" srcId="{CF9A2ABF-7FBE-40A1-B7E6-A26D4C1FB939}" destId="{E0886572-FFD7-4E61-B35B-FC214AD82802}" srcOrd="1" destOrd="0" presId="urn:microsoft.com/office/officeart/2005/8/layout/vList3"/>
    <dgm:cxn modelId="{24F4690C-B252-4374-8EB3-C3AE5EE64594}" type="presParOf" srcId="{CF9A2ABF-7FBE-40A1-B7E6-A26D4C1FB939}" destId="{2317DEBB-9D40-450E-AF2D-3C5725E1565F}" srcOrd="2" destOrd="0" presId="urn:microsoft.com/office/officeart/2005/8/layout/vList3"/>
    <dgm:cxn modelId="{291D8E78-4171-446A-B28A-35958E006A4A}" type="presParOf" srcId="{2317DEBB-9D40-450E-AF2D-3C5725E1565F}" destId="{89FABCE4-58F8-4496-A10E-EF8A89E53F9E}" srcOrd="0" destOrd="0" presId="urn:microsoft.com/office/officeart/2005/8/layout/vList3"/>
    <dgm:cxn modelId="{1115E94C-524E-4AB4-95C1-82DCC4E9DF23}" type="presParOf" srcId="{2317DEBB-9D40-450E-AF2D-3C5725E1565F}" destId="{DF025CA9-0294-45A6-A6CC-B7168C6416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780548-4F7C-4850-BC8A-8B417E55FD9B}" type="doc">
      <dgm:prSet loTypeId="urn:microsoft.com/office/officeart/2005/8/layout/vList3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ru-RU"/>
        </a:p>
      </dgm:t>
    </dgm:pt>
    <dgm:pt modelId="{BE002D87-E1D0-4ACD-A703-1720DE49F8D6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Угнетают иммунитет клеток</a:t>
          </a:r>
          <a:endParaRPr lang="ru-RU" b="1" dirty="0">
            <a:solidFill>
              <a:schemeClr val="tx1"/>
            </a:solidFill>
          </a:endParaRPr>
        </a:p>
      </dgm:t>
    </dgm:pt>
    <dgm:pt modelId="{E23D43E1-3927-4C49-98D3-1ED4B71F84FC}" type="parTrans" cxnId="{1A4203EB-62D3-4461-8A6F-EA10724AFD5A}">
      <dgm:prSet/>
      <dgm:spPr/>
      <dgm:t>
        <a:bodyPr/>
        <a:lstStyle/>
        <a:p>
          <a:endParaRPr lang="ru-RU"/>
        </a:p>
      </dgm:t>
    </dgm:pt>
    <dgm:pt modelId="{2862318B-F7DA-406B-8CCB-F0A1A8017206}" type="sibTrans" cxnId="{1A4203EB-62D3-4461-8A6F-EA10724AFD5A}">
      <dgm:prSet/>
      <dgm:spPr/>
      <dgm:t>
        <a:bodyPr/>
        <a:lstStyle/>
        <a:p>
          <a:endParaRPr lang="ru-RU"/>
        </a:p>
      </dgm:t>
    </dgm:pt>
    <dgm:pt modelId="{FBDE2DFF-7877-4813-9CF5-ED4011F1E60C}">
      <dgm:prSet/>
      <dgm:spPr/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Угнетают фагоцитоз</a:t>
          </a:r>
          <a:endParaRPr lang="ru-RU" b="1" dirty="0">
            <a:solidFill>
              <a:schemeClr val="tx1"/>
            </a:solidFill>
          </a:endParaRPr>
        </a:p>
      </dgm:t>
    </dgm:pt>
    <dgm:pt modelId="{A325DBF4-0FCC-40E5-8A52-0399F0801B7A}" type="parTrans" cxnId="{24C2B7D5-C435-4C77-AA4F-8DCE043FA6D2}">
      <dgm:prSet/>
      <dgm:spPr/>
      <dgm:t>
        <a:bodyPr/>
        <a:lstStyle/>
        <a:p>
          <a:endParaRPr lang="ru-RU"/>
        </a:p>
      </dgm:t>
    </dgm:pt>
    <dgm:pt modelId="{8DC1E5EF-1EC6-4657-AD93-A1FE49DE4A17}" type="sibTrans" cxnId="{24C2B7D5-C435-4C77-AA4F-8DCE043FA6D2}">
      <dgm:prSet/>
      <dgm:spPr/>
      <dgm:t>
        <a:bodyPr/>
        <a:lstStyle/>
        <a:p>
          <a:endParaRPr lang="ru-RU"/>
        </a:p>
      </dgm:t>
    </dgm:pt>
    <dgm:pt modelId="{9670FEAA-4B38-4147-9AC3-AE08C5FB5719}">
      <dgm:prSet/>
      <dgm:spPr/>
      <dgm:t>
        <a:bodyPr/>
        <a:lstStyle/>
        <a:p>
          <a:pPr rtl="0"/>
          <a:r>
            <a:rPr lang="ru-RU" b="1" dirty="0" smtClean="0"/>
            <a:t>Тормозят реакцию отторжения трансплантата, так как подавляю</a:t>
          </a:r>
          <a:r>
            <a:rPr lang="ru-RU" dirty="0" smtClean="0"/>
            <a:t>т </a:t>
          </a:r>
          <a:r>
            <a:rPr lang="ru-RU" b="1" dirty="0" smtClean="0"/>
            <a:t>реакцию </a:t>
          </a:r>
          <a:r>
            <a:rPr lang="ru-RU" b="1" dirty="0" err="1" smtClean="0"/>
            <a:t>гиперчевствительности</a:t>
          </a:r>
          <a:r>
            <a:rPr lang="ru-RU" b="1" dirty="0" smtClean="0"/>
            <a:t> замедленного типа</a:t>
          </a:r>
          <a:endParaRPr lang="ru-RU" b="1" dirty="0"/>
        </a:p>
      </dgm:t>
    </dgm:pt>
    <dgm:pt modelId="{F1EC151E-C904-4008-A399-2C1731605A02}" type="parTrans" cxnId="{5207C5DC-2689-4312-A29B-CD29EE040497}">
      <dgm:prSet/>
      <dgm:spPr/>
      <dgm:t>
        <a:bodyPr/>
        <a:lstStyle/>
        <a:p>
          <a:endParaRPr lang="ru-RU"/>
        </a:p>
      </dgm:t>
    </dgm:pt>
    <dgm:pt modelId="{E870002A-F15C-47FF-827A-F437EE768C9D}" type="sibTrans" cxnId="{5207C5DC-2689-4312-A29B-CD29EE040497}">
      <dgm:prSet/>
      <dgm:spPr/>
      <dgm:t>
        <a:bodyPr/>
        <a:lstStyle/>
        <a:p>
          <a:endParaRPr lang="ru-RU"/>
        </a:p>
      </dgm:t>
    </dgm:pt>
    <dgm:pt modelId="{AECA5029-1CF2-4600-A8A5-47FD678EEEC0}" type="pres">
      <dgm:prSet presAssocID="{1A780548-4F7C-4850-BC8A-8B417E55FD9B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27BB32-1F06-4949-BA6E-3AC6E05A86C2}" type="pres">
      <dgm:prSet presAssocID="{BE002D87-E1D0-4ACD-A703-1720DE49F8D6}" presName="composite" presStyleCnt="0"/>
      <dgm:spPr/>
      <dgm:t>
        <a:bodyPr/>
        <a:lstStyle/>
        <a:p>
          <a:endParaRPr lang="ru-RU"/>
        </a:p>
      </dgm:t>
    </dgm:pt>
    <dgm:pt modelId="{99777904-B335-4C94-8AA2-3B71818B9296}" type="pres">
      <dgm:prSet presAssocID="{BE002D87-E1D0-4ACD-A703-1720DE49F8D6}" presName="imgShp" presStyleLbl="fgImgPlace1" presStyleIdx="0" presStyleCnt="3"/>
      <dgm:spPr>
        <a:prstGeom prst="downArrow">
          <a:avLst/>
        </a:prstGeom>
        <a:solidFill>
          <a:srgbClr val="C00000"/>
        </a:solidFill>
      </dgm:spPr>
      <dgm:t>
        <a:bodyPr/>
        <a:lstStyle/>
        <a:p>
          <a:endParaRPr lang="ru-RU"/>
        </a:p>
      </dgm:t>
    </dgm:pt>
    <dgm:pt modelId="{4B5C970E-E6DB-4E14-8CF5-58FD5BA900E8}" type="pres">
      <dgm:prSet presAssocID="{BE002D87-E1D0-4ACD-A703-1720DE49F8D6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4F18B5-1457-4077-9880-ED394A732DC6}" type="pres">
      <dgm:prSet presAssocID="{2862318B-F7DA-406B-8CCB-F0A1A8017206}" presName="spacing" presStyleCnt="0"/>
      <dgm:spPr/>
      <dgm:t>
        <a:bodyPr/>
        <a:lstStyle/>
        <a:p>
          <a:endParaRPr lang="ru-RU"/>
        </a:p>
      </dgm:t>
    </dgm:pt>
    <dgm:pt modelId="{615A54EC-60BE-4B7F-AA7A-4D202589BFBB}" type="pres">
      <dgm:prSet presAssocID="{FBDE2DFF-7877-4813-9CF5-ED4011F1E60C}" presName="composite" presStyleCnt="0"/>
      <dgm:spPr/>
      <dgm:t>
        <a:bodyPr/>
        <a:lstStyle/>
        <a:p>
          <a:endParaRPr lang="ru-RU"/>
        </a:p>
      </dgm:t>
    </dgm:pt>
    <dgm:pt modelId="{E7352FDE-1979-4192-9297-B69C9D425B9B}" type="pres">
      <dgm:prSet presAssocID="{FBDE2DFF-7877-4813-9CF5-ED4011F1E60C}" presName="imgShp" presStyleLbl="fgImgPlace1" presStyleIdx="1" presStyleCnt="3"/>
      <dgm:spPr>
        <a:prstGeom prst="downArrow">
          <a:avLst/>
        </a:prstGeom>
        <a:solidFill>
          <a:srgbClr val="FFFF00"/>
        </a:solidFill>
      </dgm:spPr>
      <dgm:t>
        <a:bodyPr/>
        <a:lstStyle/>
        <a:p>
          <a:endParaRPr lang="ru-RU"/>
        </a:p>
      </dgm:t>
    </dgm:pt>
    <dgm:pt modelId="{7A3E0807-FE0D-45B9-80F5-B945D86D35A6}" type="pres">
      <dgm:prSet presAssocID="{FBDE2DFF-7877-4813-9CF5-ED4011F1E60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A12DD4-621B-4F1A-8FAB-9387CCB85B0E}" type="pres">
      <dgm:prSet presAssocID="{8DC1E5EF-1EC6-4657-AD93-A1FE49DE4A17}" presName="spacing" presStyleCnt="0"/>
      <dgm:spPr/>
      <dgm:t>
        <a:bodyPr/>
        <a:lstStyle/>
        <a:p>
          <a:endParaRPr lang="ru-RU"/>
        </a:p>
      </dgm:t>
    </dgm:pt>
    <dgm:pt modelId="{CDBEEA17-EAB6-444F-8987-0EAF68DC2712}" type="pres">
      <dgm:prSet presAssocID="{9670FEAA-4B38-4147-9AC3-AE08C5FB5719}" presName="composite" presStyleCnt="0"/>
      <dgm:spPr/>
      <dgm:t>
        <a:bodyPr/>
        <a:lstStyle/>
        <a:p>
          <a:endParaRPr lang="ru-RU"/>
        </a:p>
      </dgm:t>
    </dgm:pt>
    <dgm:pt modelId="{7ADE72B0-7CE7-4294-B29C-4B88BF265ABF}" type="pres">
      <dgm:prSet presAssocID="{9670FEAA-4B38-4147-9AC3-AE08C5FB5719}" presName="imgShp" presStyleLbl="fgImgPlace1" presStyleIdx="2" presStyleCnt="3"/>
      <dgm:spPr>
        <a:prstGeom prst="downArrow">
          <a:avLst/>
        </a:prstGeom>
        <a:solidFill>
          <a:srgbClr val="00B050"/>
        </a:solidFill>
      </dgm:spPr>
      <dgm:t>
        <a:bodyPr/>
        <a:lstStyle/>
        <a:p>
          <a:endParaRPr lang="ru-RU"/>
        </a:p>
      </dgm:t>
    </dgm:pt>
    <dgm:pt modelId="{764C71F4-CBB7-4A96-9E48-21B4288FF39B}" type="pres">
      <dgm:prSet presAssocID="{9670FEAA-4B38-4147-9AC3-AE08C5FB571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207C5DC-2689-4312-A29B-CD29EE040497}" srcId="{1A780548-4F7C-4850-BC8A-8B417E55FD9B}" destId="{9670FEAA-4B38-4147-9AC3-AE08C5FB5719}" srcOrd="2" destOrd="0" parTransId="{F1EC151E-C904-4008-A399-2C1731605A02}" sibTransId="{E870002A-F15C-47FF-827A-F437EE768C9D}"/>
    <dgm:cxn modelId="{B2BB24F9-E445-4025-B3FE-D62AF1B1649F}" type="presOf" srcId="{1A780548-4F7C-4850-BC8A-8B417E55FD9B}" destId="{AECA5029-1CF2-4600-A8A5-47FD678EEEC0}" srcOrd="0" destOrd="0" presId="urn:microsoft.com/office/officeart/2005/8/layout/vList3"/>
    <dgm:cxn modelId="{1A4203EB-62D3-4461-8A6F-EA10724AFD5A}" srcId="{1A780548-4F7C-4850-BC8A-8B417E55FD9B}" destId="{BE002D87-E1D0-4ACD-A703-1720DE49F8D6}" srcOrd="0" destOrd="0" parTransId="{E23D43E1-3927-4C49-98D3-1ED4B71F84FC}" sibTransId="{2862318B-F7DA-406B-8CCB-F0A1A8017206}"/>
    <dgm:cxn modelId="{01608D62-1B30-4465-95D0-1A881B4A6F7A}" type="presOf" srcId="{FBDE2DFF-7877-4813-9CF5-ED4011F1E60C}" destId="{7A3E0807-FE0D-45B9-80F5-B945D86D35A6}" srcOrd="0" destOrd="0" presId="urn:microsoft.com/office/officeart/2005/8/layout/vList3"/>
    <dgm:cxn modelId="{3C8BBC3A-1C08-4861-9191-E7F4E88FCD7C}" type="presOf" srcId="{9670FEAA-4B38-4147-9AC3-AE08C5FB5719}" destId="{764C71F4-CBB7-4A96-9E48-21B4288FF39B}" srcOrd="0" destOrd="0" presId="urn:microsoft.com/office/officeart/2005/8/layout/vList3"/>
    <dgm:cxn modelId="{9B752565-8BD9-4305-BE33-5DFA7CA5DDCE}" type="presOf" srcId="{BE002D87-E1D0-4ACD-A703-1720DE49F8D6}" destId="{4B5C970E-E6DB-4E14-8CF5-58FD5BA900E8}" srcOrd="0" destOrd="0" presId="urn:microsoft.com/office/officeart/2005/8/layout/vList3"/>
    <dgm:cxn modelId="{24C2B7D5-C435-4C77-AA4F-8DCE043FA6D2}" srcId="{1A780548-4F7C-4850-BC8A-8B417E55FD9B}" destId="{FBDE2DFF-7877-4813-9CF5-ED4011F1E60C}" srcOrd="1" destOrd="0" parTransId="{A325DBF4-0FCC-40E5-8A52-0399F0801B7A}" sibTransId="{8DC1E5EF-1EC6-4657-AD93-A1FE49DE4A17}"/>
    <dgm:cxn modelId="{57CC5883-0AD6-4868-916F-F18D01AC7F40}" type="presParOf" srcId="{AECA5029-1CF2-4600-A8A5-47FD678EEEC0}" destId="{E627BB32-1F06-4949-BA6E-3AC6E05A86C2}" srcOrd="0" destOrd="0" presId="urn:microsoft.com/office/officeart/2005/8/layout/vList3"/>
    <dgm:cxn modelId="{E51454D6-4A9D-469C-81FD-B82DEFA3F102}" type="presParOf" srcId="{E627BB32-1F06-4949-BA6E-3AC6E05A86C2}" destId="{99777904-B335-4C94-8AA2-3B71818B9296}" srcOrd="0" destOrd="0" presId="urn:microsoft.com/office/officeart/2005/8/layout/vList3"/>
    <dgm:cxn modelId="{A5A1F7E3-49C1-428D-8264-3A1849ED9357}" type="presParOf" srcId="{E627BB32-1F06-4949-BA6E-3AC6E05A86C2}" destId="{4B5C970E-E6DB-4E14-8CF5-58FD5BA900E8}" srcOrd="1" destOrd="0" presId="urn:microsoft.com/office/officeart/2005/8/layout/vList3"/>
    <dgm:cxn modelId="{4152D59B-80C7-474F-85D9-39C0FD0187EB}" type="presParOf" srcId="{AECA5029-1CF2-4600-A8A5-47FD678EEEC0}" destId="{0C4F18B5-1457-4077-9880-ED394A732DC6}" srcOrd="1" destOrd="0" presId="urn:microsoft.com/office/officeart/2005/8/layout/vList3"/>
    <dgm:cxn modelId="{4B99326A-0B4E-4BEB-B501-19CA6A441DC3}" type="presParOf" srcId="{AECA5029-1CF2-4600-A8A5-47FD678EEEC0}" destId="{615A54EC-60BE-4B7F-AA7A-4D202589BFBB}" srcOrd="2" destOrd="0" presId="urn:microsoft.com/office/officeart/2005/8/layout/vList3"/>
    <dgm:cxn modelId="{A0025887-3ED4-4326-A59C-E0D2F102366E}" type="presParOf" srcId="{615A54EC-60BE-4B7F-AA7A-4D202589BFBB}" destId="{E7352FDE-1979-4192-9297-B69C9D425B9B}" srcOrd="0" destOrd="0" presId="urn:microsoft.com/office/officeart/2005/8/layout/vList3"/>
    <dgm:cxn modelId="{8C39AEFF-D953-474B-8B53-A2C3BD763B0F}" type="presParOf" srcId="{615A54EC-60BE-4B7F-AA7A-4D202589BFBB}" destId="{7A3E0807-FE0D-45B9-80F5-B945D86D35A6}" srcOrd="1" destOrd="0" presId="urn:microsoft.com/office/officeart/2005/8/layout/vList3"/>
    <dgm:cxn modelId="{0FC8756C-B35D-41E8-A5D5-2503A9655FC8}" type="presParOf" srcId="{AECA5029-1CF2-4600-A8A5-47FD678EEEC0}" destId="{4EA12DD4-621B-4F1A-8FAB-9387CCB85B0E}" srcOrd="3" destOrd="0" presId="urn:microsoft.com/office/officeart/2005/8/layout/vList3"/>
    <dgm:cxn modelId="{F9585B99-D5CC-46AB-84E2-DAEECD59D53D}" type="presParOf" srcId="{AECA5029-1CF2-4600-A8A5-47FD678EEEC0}" destId="{CDBEEA17-EAB6-444F-8987-0EAF68DC2712}" srcOrd="4" destOrd="0" presId="urn:microsoft.com/office/officeart/2005/8/layout/vList3"/>
    <dgm:cxn modelId="{17DAB507-E53B-41CF-B0A8-BFD9E21F4CCF}" type="presParOf" srcId="{CDBEEA17-EAB6-444F-8987-0EAF68DC2712}" destId="{7ADE72B0-7CE7-4294-B29C-4B88BF265ABF}" srcOrd="0" destOrd="0" presId="urn:microsoft.com/office/officeart/2005/8/layout/vList3"/>
    <dgm:cxn modelId="{12DD1F3D-A7B7-43D8-95A9-127B4C64A083}" type="presParOf" srcId="{CDBEEA17-EAB6-444F-8987-0EAF68DC2712}" destId="{764C71F4-CBB7-4A96-9E48-21B4288FF39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187A49-C24F-43D3-9ED3-1FCF3A8A562A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EA727D82-7B20-4E42-955D-52E5CA61448E}">
      <dgm:prSet/>
      <dgm:spPr/>
      <dgm:t>
        <a:bodyPr/>
        <a:lstStyle/>
        <a:p>
          <a:pPr rtl="0"/>
          <a:r>
            <a:rPr lang="ru-RU" b="1" dirty="0" smtClean="0"/>
            <a:t>Независимо от причины воспаления, </a:t>
          </a:r>
          <a:r>
            <a:rPr lang="ru-RU" b="1" dirty="0" err="1" smtClean="0"/>
            <a:t>глюкокортикоиды</a:t>
          </a:r>
          <a:r>
            <a:rPr lang="ru-RU" b="1" dirty="0" smtClean="0"/>
            <a:t> угнетают любую из фаз воспаления</a:t>
          </a:r>
          <a:endParaRPr lang="ru-RU" b="1" dirty="0"/>
        </a:p>
      </dgm:t>
    </dgm:pt>
    <dgm:pt modelId="{456287BF-78D9-4502-889C-77D9FB4E92AC}" type="parTrans" cxnId="{F1C6E77C-08FE-4AE2-B8D0-EC2DBFD9D2CD}">
      <dgm:prSet/>
      <dgm:spPr/>
      <dgm:t>
        <a:bodyPr/>
        <a:lstStyle/>
        <a:p>
          <a:endParaRPr lang="ru-RU"/>
        </a:p>
      </dgm:t>
    </dgm:pt>
    <dgm:pt modelId="{D16EB1BC-EC84-4E47-BDF5-67B6B4526394}" type="sibTrans" cxnId="{F1C6E77C-08FE-4AE2-B8D0-EC2DBFD9D2CD}">
      <dgm:prSet/>
      <dgm:spPr/>
      <dgm:t>
        <a:bodyPr/>
        <a:lstStyle/>
        <a:p>
          <a:endParaRPr lang="ru-RU"/>
        </a:p>
      </dgm:t>
    </dgm:pt>
    <dgm:pt modelId="{514CD2A8-593B-4C5B-88E6-9A52533DC46C}">
      <dgm:prSet/>
      <dgm:spPr/>
      <dgm:t>
        <a:bodyPr/>
        <a:lstStyle/>
        <a:p>
          <a:pPr rtl="0"/>
          <a:r>
            <a:rPr lang="ru-RU" b="1" dirty="0" smtClean="0"/>
            <a:t>Такой эффект на метаболизм называется противовоспалительным</a:t>
          </a:r>
          <a:endParaRPr lang="ru-RU" b="1" dirty="0"/>
        </a:p>
      </dgm:t>
    </dgm:pt>
    <dgm:pt modelId="{7EED9370-C042-4E0F-954A-166CC67B52CD}" type="parTrans" cxnId="{F5341E96-CAB8-45F9-9EF4-11B57406510F}">
      <dgm:prSet/>
      <dgm:spPr/>
      <dgm:t>
        <a:bodyPr/>
        <a:lstStyle/>
        <a:p>
          <a:endParaRPr lang="ru-RU"/>
        </a:p>
      </dgm:t>
    </dgm:pt>
    <dgm:pt modelId="{E2A7028B-EF6A-456A-9246-7E5A64012C19}" type="sibTrans" cxnId="{F5341E96-CAB8-45F9-9EF4-11B57406510F}">
      <dgm:prSet/>
      <dgm:spPr/>
      <dgm:t>
        <a:bodyPr/>
        <a:lstStyle/>
        <a:p>
          <a:endParaRPr lang="ru-RU"/>
        </a:p>
      </dgm:t>
    </dgm:pt>
    <dgm:pt modelId="{CD06F6F8-26AF-4A1C-8139-1A5775183A2F}">
      <dgm:prSet/>
      <dgm:spPr/>
      <dgm:t>
        <a:bodyPr/>
        <a:lstStyle/>
        <a:p>
          <a:pPr rtl="0"/>
          <a:r>
            <a:rPr lang="ru-RU" b="1" dirty="0" smtClean="0"/>
            <a:t>Главная роль при таком действии – ингибирование Фосфолипазы-А2, что приводит к снижению синтеза простагландинов – источников воспаления.</a:t>
          </a:r>
          <a:endParaRPr lang="ru-RU" b="1" dirty="0"/>
        </a:p>
      </dgm:t>
    </dgm:pt>
    <dgm:pt modelId="{C3CB6F38-ADBA-47DD-BFFE-D6491EFFEE60}" type="parTrans" cxnId="{EEC5330E-814C-4341-96DA-13B4208C4EEE}">
      <dgm:prSet/>
      <dgm:spPr/>
      <dgm:t>
        <a:bodyPr/>
        <a:lstStyle/>
        <a:p>
          <a:endParaRPr lang="ru-RU"/>
        </a:p>
      </dgm:t>
    </dgm:pt>
    <dgm:pt modelId="{6444E449-F1D6-408F-9667-5BE199CCB236}" type="sibTrans" cxnId="{EEC5330E-814C-4341-96DA-13B4208C4EEE}">
      <dgm:prSet/>
      <dgm:spPr/>
      <dgm:t>
        <a:bodyPr/>
        <a:lstStyle/>
        <a:p>
          <a:endParaRPr lang="ru-RU"/>
        </a:p>
      </dgm:t>
    </dgm:pt>
    <dgm:pt modelId="{F629BFDB-D783-4DBB-A502-9957E03470B9}" type="pres">
      <dgm:prSet presAssocID="{62187A49-C24F-43D3-9ED3-1FCF3A8A562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828605-F99F-42A9-BA83-2D2C7C91587D}" type="pres">
      <dgm:prSet presAssocID="{EA727D82-7B20-4E42-955D-52E5CA61448E}" presName="composite" presStyleCnt="0"/>
      <dgm:spPr/>
    </dgm:pt>
    <dgm:pt modelId="{16D1B735-A79D-4456-BEB0-D60B4987227D}" type="pres">
      <dgm:prSet presAssocID="{EA727D82-7B20-4E42-955D-52E5CA61448E}" presName="imgShp" presStyleLbl="fgImgPlace1" presStyleIdx="0" presStyleCnt="3"/>
      <dgm:spPr>
        <a:prstGeom prst="uturnArrow">
          <a:avLst/>
        </a:prstGeom>
        <a:solidFill>
          <a:srgbClr val="7030A0"/>
        </a:solidFill>
      </dgm:spPr>
      <dgm:t>
        <a:bodyPr/>
        <a:lstStyle/>
        <a:p>
          <a:endParaRPr lang="ru-RU"/>
        </a:p>
      </dgm:t>
    </dgm:pt>
    <dgm:pt modelId="{7BAE92D2-7D57-49E5-9C71-422DD3B47EE8}" type="pres">
      <dgm:prSet presAssocID="{EA727D82-7B20-4E42-955D-52E5CA61448E}" presName="txShp" presStyleLbl="node1" presStyleIdx="0" presStyleCnt="3" custLinFactNeighborX="-131" custLinFactNeighborY="6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879F1B-AA3F-44AC-93A4-9DBC9897F286}" type="pres">
      <dgm:prSet presAssocID="{D16EB1BC-EC84-4E47-BDF5-67B6B4526394}" presName="spacing" presStyleCnt="0"/>
      <dgm:spPr/>
    </dgm:pt>
    <dgm:pt modelId="{F0600F19-88A0-4228-B212-31E554FF8313}" type="pres">
      <dgm:prSet presAssocID="{514CD2A8-593B-4C5B-88E6-9A52533DC46C}" presName="composite" presStyleCnt="0"/>
      <dgm:spPr/>
    </dgm:pt>
    <dgm:pt modelId="{B50E85E3-1A4B-4895-9A2A-0FA7515E4438}" type="pres">
      <dgm:prSet presAssocID="{514CD2A8-593B-4C5B-88E6-9A52533DC46C}" presName="imgShp" presStyleLbl="fgImgPlace1" presStyleIdx="1" presStyleCnt="3"/>
      <dgm:spPr>
        <a:prstGeom prst="mathMultiply">
          <a:avLst/>
        </a:prstGeom>
        <a:solidFill>
          <a:srgbClr val="FF0000"/>
        </a:solidFill>
      </dgm:spPr>
      <dgm:t>
        <a:bodyPr/>
        <a:lstStyle/>
        <a:p>
          <a:endParaRPr lang="ru-RU"/>
        </a:p>
      </dgm:t>
    </dgm:pt>
    <dgm:pt modelId="{B446DC51-30CA-4ABB-882E-654E3B99AAEA}" type="pres">
      <dgm:prSet presAssocID="{514CD2A8-593B-4C5B-88E6-9A52533DC46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F9B29B-F85E-4368-9238-4B0243EE6D17}" type="pres">
      <dgm:prSet presAssocID="{E2A7028B-EF6A-456A-9246-7E5A64012C19}" presName="spacing" presStyleCnt="0"/>
      <dgm:spPr/>
    </dgm:pt>
    <dgm:pt modelId="{7D1F4216-F551-4E51-99BC-C4E044E49E65}" type="pres">
      <dgm:prSet presAssocID="{CD06F6F8-26AF-4A1C-8139-1A5775183A2F}" presName="composite" presStyleCnt="0"/>
      <dgm:spPr/>
    </dgm:pt>
    <dgm:pt modelId="{77D20D48-21F7-4500-9A92-0FC305AE8BC1}" type="pres">
      <dgm:prSet presAssocID="{CD06F6F8-26AF-4A1C-8139-1A5775183A2F}" presName="imgShp" presStyleLbl="fgImgPlace1" presStyleIdx="2" presStyleCnt="3"/>
      <dgm:spPr>
        <a:prstGeom prst="uturnArrow">
          <a:avLst/>
        </a:prstGeom>
        <a:solidFill>
          <a:srgbClr val="7030A0"/>
        </a:solidFill>
      </dgm:spPr>
      <dgm:t>
        <a:bodyPr/>
        <a:lstStyle/>
        <a:p>
          <a:endParaRPr lang="ru-RU"/>
        </a:p>
      </dgm:t>
    </dgm:pt>
    <dgm:pt modelId="{B02826EF-61B6-4736-81C7-EFB4162CB113}" type="pres">
      <dgm:prSet presAssocID="{CD06F6F8-26AF-4A1C-8139-1A5775183A2F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B1C640-AA84-4A00-BDD0-4DAC0B038C84}" type="presOf" srcId="{EA727D82-7B20-4E42-955D-52E5CA61448E}" destId="{7BAE92D2-7D57-49E5-9C71-422DD3B47EE8}" srcOrd="0" destOrd="0" presId="urn:microsoft.com/office/officeart/2005/8/layout/vList3"/>
    <dgm:cxn modelId="{F1C6E77C-08FE-4AE2-B8D0-EC2DBFD9D2CD}" srcId="{62187A49-C24F-43D3-9ED3-1FCF3A8A562A}" destId="{EA727D82-7B20-4E42-955D-52E5CA61448E}" srcOrd="0" destOrd="0" parTransId="{456287BF-78D9-4502-889C-77D9FB4E92AC}" sibTransId="{D16EB1BC-EC84-4E47-BDF5-67B6B4526394}"/>
    <dgm:cxn modelId="{EEC5330E-814C-4341-96DA-13B4208C4EEE}" srcId="{62187A49-C24F-43D3-9ED3-1FCF3A8A562A}" destId="{CD06F6F8-26AF-4A1C-8139-1A5775183A2F}" srcOrd="2" destOrd="0" parTransId="{C3CB6F38-ADBA-47DD-BFFE-D6491EFFEE60}" sibTransId="{6444E449-F1D6-408F-9667-5BE199CCB236}"/>
    <dgm:cxn modelId="{4DA70A27-316A-4768-A58B-246691A23CCD}" type="presOf" srcId="{CD06F6F8-26AF-4A1C-8139-1A5775183A2F}" destId="{B02826EF-61B6-4736-81C7-EFB4162CB113}" srcOrd="0" destOrd="0" presId="urn:microsoft.com/office/officeart/2005/8/layout/vList3"/>
    <dgm:cxn modelId="{F5341E96-CAB8-45F9-9EF4-11B57406510F}" srcId="{62187A49-C24F-43D3-9ED3-1FCF3A8A562A}" destId="{514CD2A8-593B-4C5B-88E6-9A52533DC46C}" srcOrd="1" destOrd="0" parTransId="{7EED9370-C042-4E0F-954A-166CC67B52CD}" sibTransId="{E2A7028B-EF6A-456A-9246-7E5A64012C19}"/>
    <dgm:cxn modelId="{F5F27E3B-5272-4B08-8A0D-D19FE059E4A4}" type="presOf" srcId="{514CD2A8-593B-4C5B-88E6-9A52533DC46C}" destId="{B446DC51-30CA-4ABB-882E-654E3B99AAEA}" srcOrd="0" destOrd="0" presId="urn:microsoft.com/office/officeart/2005/8/layout/vList3"/>
    <dgm:cxn modelId="{21E74D27-091E-4CA2-A6A0-494D30727E73}" type="presOf" srcId="{62187A49-C24F-43D3-9ED3-1FCF3A8A562A}" destId="{F629BFDB-D783-4DBB-A502-9957E03470B9}" srcOrd="0" destOrd="0" presId="urn:microsoft.com/office/officeart/2005/8/layout/vList3"/>
    <dgm:cxn modelId="{DB3A2BCD-F85A-4B11-B4EC-0A076125D756}" type="presParOf" srcId="{F629BFDB-D783-4DBB-A502-9957E03470B9}" destId="{A6828605-F99F-42A9-BA83-2D2C7C91587D}" srcOrd="0" destOrd="0" presId="urn:microsoft.com/office/officeart/2005/8/layout/vList3"/>
    <dgm:cxn modelId="{EA761FF8-D2CF-4C88-8698-9D04DD1661D1}" type="presParOf" srcId="{A6828605-F99F-42A9-BA83-2D2C7C91587D}" destId="{16D1B735-A79D-4456-BEB0-D60B4987227D}" srcOrd="0" destOrd="0" presId="urn:microsoft.com/office/officeart/2005/8/layout/vList3"/>
    <dgm:cxn modelId="{BB937D2A-F7B7-48C6-90BB-D9EA4D49CCF5}" type="presParOf" srcId="{A6828605-F99F-42A9-BA83-2D2C7C91587D}" destId="{7BAE92D2-7D57-49E5-9C71-422DD3B47EE8}" srcOrd="1" destOrd="0" presId="urn:microsoft.com/office/officeart/2005/8/layout/vList3"/>
    <dgm:cxn modelId="{92EF314D-7732-47C8-A10F-C7DB1FF0035D}" type="presParOf" srcId="{F629BFDB-D783-4DBB-A502-9957E03470B9}" destId="{07879F1B-AA3F-44AC-93A4-9DBC9897F286}" srcOrd="1" destOrd="0" presId="urn:microsoft.com/office/officeart/2005/8/layout/vList3"/>
    <dgm:cxn modelId="{4C4F16E9-C48B-4A4A-B026-72FB61FEDD6C}" type="presParOf" srcId="{F629BFDB-D783-4DBB-A502-9957E03470B9}" destId="{F0600F19-88A0-4228-B212-31E554FF8313}" srcOrd="2" destOrd="0" presId="urn:microsoft.com/office/officeart/2005/8/layout/vList3"/>
    <dgm:cxn modelId="{73354BB7-D1E7-4E9B-99B8-1B2638BC70E7}" type="presParOf" srcId="{F0600F19-88A0-4228-B212-31E554FF8313}" destId="{B50E85E3-1A4B-4895-9A2A-0FA7515E4438}" srcOrd="0" destOrd="0" presId="urn:microsoft.com/office/officeart/2005/8/layout/vList3"/>
    <dgm:cxn modelId="{720BEE6E-08B8-4255-A11A-2C5B8558E83D}" type="presParOf" srcId="{F0600F19-88A0-4228-B212-31E554FF8313}" destId="{B446DC51-30CA-4ABB-882E-654E3B99AAEA}" srcOrd="1" destOrd="0" presId="urn:microsoft.com/office/officeart/2005/8/layout/vList3"/>
    <dgm:cxn modelId="{43B56101-133E-4CCE-A8D2-E3F1D0914469}" type="presParOf" srcId="{F629BFDB-D783-4DBB-A502-9957E03470B9}" destId="{19F9B29B-F85E-4368-9238-4B0243EE6D17}" srcOrd="3" destOrd="0" presId="urn:microsoft.com/office/officeart/2005/8/layout/vList3"/>
    <dgm:cxn modelId="{9EBE92C0-331C-45F8-8B72-03AB1BC5ECCD}" type="presParOf" srcId="{F629BFDB-D783-4DBB-A502-9957E03470B9}" destId="{7D1F4216-F551-4E51-99BC-C4E044E49E65}" srcOrd="4" destOrd="0" presId="urn:microsoft.com/office/officeart/2005/8/layout/vList3"/>
    <dgm:cxn modelId="{19769EC6-0F58-434F-AE3B-D98EA1853CBF}" type="presParOf" srcId="{7D1F4216-F551-4E51-99BC-C4E044E49E65}" destId="{77D20D48-21F7-4500-9A92-0FC305AE8BC1}" srcOrd="0" destOrd="0" presId="urn:microsoft.com/office/officeart/2005/8/layout/vList3"/>
    <dgm:cxn modelId="{EC98DF96-4D8E-43CC-8332-A7E694DBAF88}" type="presParOf" srcId="{7D1F4216-F551-4E51-99BC-C4E044E49E65}" destId="{B02826EF-61B6-4736-81C7-EFB4162CB11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D4F39BB-9AA3-446A-83C8-F8EC515EC930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7E4BAFD-D947-4C78-87F5-DD72100E6151}">
      <dgm:prSet/>
      <dgm:spPr>
        <a:solidFill>
          <a:srgbClr val="9D9AAC"/>
        </a:solidFill>
      </dgm:spPr>
      <dgm:t>
        <a:bodyPr/>
        <a:lstStyle/>
        <a:p>
          <a:pPr rtl="0"/>
          <a:r>
            <a:rPr lang="ru-RU" b="1" dirty="0" err="1" smtClean="0">
              <a:solidFill>
                <a:schemeClr val="tx2">
                  <a:lumMod val="50000"/>
                </a:schemeClr>
              </a:solidFill>
            </a:rPr>
            <a:t>Глюкокортикоиды</a:t>
          </a:r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 и их производные угнетают синтез </a:t>
          </a:r>
          <a:r>
            <a:rPr lang="ru-RU" b="1" dirty="0" err="1" smtClean="0">
              <a:solidFill>
                <a:schemeClr val="tx2">
                  <a:lumMod val="50000"/>
                </a:schemeClr>
              </a:solidFill>
            </a:rPr>
            <a:t>эйкозаноидов</a:t>
          </a:r>
          <a:r>
            <a:rPr lang="ru-RU" b="1" dirty="0" smtClean="0">
              <a:solidFill>
                <a:schemeClr val="tx2">
                  <a:lumMod val="50000"/>
                </a:schemeClr>
              </a:solidFill>
            </a:rPr>
            <a:t> – высокоактивных регуляторов клеточных функций, например, простагландинов, </a:t>
          </a:r>
          <a:r>
            <a:rPr lang="ru-RU" b="1" dirty="0" err="1" smtClean="0">
              <a:solidFill>
                <a:schemeClr val="tx2">
                  <a:lumMod val="50000"/>
                </a:schemeClr>
              </a:solidFill>
            </a:rPr>
            <a:t>простациклинов</a:t>
          </a:r>
          <a:endParaRPr lang="ru-RU" b="1" dirty="0">
            <a:solidFill>
              <a:schemeClr val="tx2">
                <a:lumMod val="50000"/>
              </a:schemeClr>
            </a:solidFill>
          </a:endParaRPr>
        </a:p>
      </dgm:t>
    </dgm:pt>
    <dgm:pt modelId="{E94D1D8D-FC27-4D7C-9501-19DD90667B97}" type="parTrans" cxnId="{9FE9C6FE-032A-4F33-80E2-358A29B25F93}">
      <dgm:prSet/>
      <dgm:spPr/>
      <dgm:t>
        <a:bodyPr/>
        <a:lstStyle/>
        <a:p>
          <a:endParaRPr lang="ru-RU"/>
        </a:p>
      </dgm:t>
    </dgm:pt>
    <dgm:pt modelId="{B9E94218-D2DF-4711-8635-FDDB029E4890}" type="sibTrans" cxnId="{9FE9C6FE-032A-4F33-80E2-358A29B25F93}">
      <dgm:prSet/>
      <dgm:spPr/>
      <dgm:t>
        <a:bodyPr/>
        <a:lstStyle/>
        <a:p>
          <a:endParaRPr lang="ru-RU"/>
        </a:p>
      </dgm:t>
    </dgm:pt>
    <dgm:pt modelId="{E5C59E17-36E9-4C34-A722-09D1CCA974EF}">
      <dgm:prSet/>
      <dgm:spPr>
        <a:solidFill>
          <a:srgbClr val="9D9AAC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Препятствуют </a:t>
          </a:r>
          <a:r>
            <a:rPr lang="ru-RU" b="1" dirty="0" err="1" smtClean="0">
              <a:solidFill>
                <a:schemeClr val="tx2">
                  <a:lumMod val="75000"/>
                </a:schemeClr>
              </a:solidFill>
            </a:rPr>
            <a:t>дегрануляции</a:t>
          </a: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 тучных клеток и выделению из тучных клеток медиаторов аллергии ( гистамин, </a:t>
          </a:r>
          <a:r>
            <a:rPr lang="ru-RU" b="1" dirty="0" err="1" smtClean="0">
              <a:solidFill>
                <a:schemeClr val="tx2">
                  <a:lumMod val="75000"/>
                </a:schemeClr>
              </a:solidFill>
            </a:rPr>
            <a:t>лейкотрины</a:t>
          </a:r>
          <a:r>
            <a:rPr lang="ru-RU" b="1" dirty="0" smtClean="0">
              <a:solidFill>
                <a:schemeClr val="tx2">
                  <a:lumMod val="75000"/>
                </a:schemeClr>
              </a:solidFill>
            </a:rPr>
            <a:t>)</a:t>
          </a:r>
          <a:endParaRPr lang="ru-RU" b="1" dirty="0">
            <a:solidFill>
              <a:schemeClr val="tx2">
                <a:lumMod val="75000"/>
              </a:schemeClr>
            </a:solidFill>
          </a:endParaRPr>
        </a:p>
      </dgm:t>
    </dgm:pt>
    <dgm:pt modelId="{338BFF9C-F704-4245-A041-E34A6CB38F4C}" type="parTrans" cxnId="{B06ED361-1AA2-4C2A-8F1D-EA1E36E9628D}">
      <dgm:prSet/>
      <dgm:spPr/>
      <dgm:t>
        <a:bodyPr/>
        <a:lstStyle/>
        <a:p>
          <a:endParaRPr lang="ru-RU"/>
        </a:p>
      </dgm:t>
    </dgm:pt>
    <dgm:pt modelId="{E8C2398B-B6B0-449F-8A10-22CA407C4882}" type="sibTrans" cxnId="{B06ED361-1AA2-4C2A-8F1D-EA1E36E9628D}">
      <dgm:prSet/>
      <dgm:spPr/>
      <dgm:t>
        <a:bodyPr/>
        <a:lstStyle/>
        <a:p>
          <a:endParaRPr lang="ru-RU"/>
        </a:p>
      </dgm:t>
    </dgm:pt>
    <dgm:pt modelId="{43A52770-4B76-4BC8-BC0E-CEFDFF4BD521}" type="pres">
      <dgm:prSet presAssocID="{5D4F39BB-9AA3-446A-83C8-F8EC515EC93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A108928-C3EB-44D8-A022-E8E30EDF8D44}" type="pres">
      <dgm:prSet presAssocID="{37E4BAFD-D947-4C78-87F5-DD72100E6151}" presName="root" presStyleCnt="0"/>
      <dgm:spPr/>
    </dgm:pt>
    <dgm:pt modelId="{98EC27C2-F9AB-490C-9CA7-209E27FAE2AC}" type="pres">
      <dgm:prSet presAssocID="{37E4BAFD-D947-4C78-87F5-DD72100E6151}" presName="rootComposite" presStyleCnt="0"/>
      <dgm:spPr/>
    </dgm:pt>
    <dgm:pt modelId="{50F47E54-4183-48F4-8510-3C082F813F3C}" type="pres">
      <dgm:prSet presAssocID="{37E4BAFD-D947-4C78-87F5-DD72100E6151}" presName="rootText" presStyleLbl="node1" presStyleIdx="0" presStyleCnt="2" custScaleX="112214" custScaleY="181861"/>
      <dgm:spPr>
        <a:prstGeom prst="flowChartMultidocument">
          <a:avLst/>
        </a:prstGeom>
      </dgm:spPr>
      <dgm:t>
        <a:bodyPr/>
        <a:lstStyle/>
        <a:p>
          <a:endParaRPr lang="ru-RU"/>
        </a:p>
      </dgm:t>
    </dgm:pt>
    <dgm:pt modelId="{FB31C19C-FFC8-48E9-BAF0-E13A0CE15247}" type="pres">
      <dgm:prSet presAssocID="{37E4BAFD-D947-4C78-87F5-DD72100E6151}" presName="rootConnector" presStyleLbl="node1" presStyleIdx="0" presStyleCnt="2"/>
      <dgm:spPr/>
      <dgm:t>
        <a:bodyPr/>
        <a:lstStyle/>
        <a:p>
          <a:endParaRPr lang="ru-RU"/>
        </a:p>
      </dgm:t>
    </dgm:pt>
    <dgm:pt modelId="{3BB6E25F-25EC-4119-8FA7-AA5386CAF2D0}" type="pres">
      <dgm:prSet presAssocID="{37E4BAFD-D947-4C78-87F5-DD72100E6151}" presName="childShape" presStyleCnt="0"/>
      <dgm:spPr/>
    </dgm:pt>
    <dgm:pt modelId="{71DA2A96-27B3-437D-AAD5-DA6060277027}" type="pres">
      <dgm:prSet presAssocID="{E5C59E17-36E9-4C34-A722-09D1CCA974EF}" presName="root" presStyleCnt="0"/>
      <dgm:spPr/>
    </dgm:pt>
    <dgm:pt modelId="{2C26FDAC-4A5F-4BB9-9CA0-FB377E1B39FB}" type="pres">
      <dgm:prSet presAssocID="{E5C59E17-36E9-4C34-A722-09D1CCA974EF}" presName="rootComposite" presStyleCnt="0"/>
      <dgm:spPr/>
    </dgm:pt>
    <dgm:pt modelId="{63A96357-D73B-419A-9029-39CF893095FD}" type="pres">
      <dgm:prSet presAssocID="{E5C59E17-36E9-4C34-A722-09D1CCA974EF}" presName="rootText" presStyleLbl="node1" presStyleIdx="1" presStyleCnt="2" custScaleX="111488" custScaleY="149003"/>
      <dgm:spPr>
        <a:prstGeom prst="flowChartMultidocument">
          <a:avLst/>
        </a:prstGeom>
      </dgm:spPr>
      <dgm:t>
        <a:bodyPr/>
        <a:lstStyle/>
        <a:p>
          <a:endParaRPr lang="ru-RU"/>
        </a:p>
      </dgm:t>
    </dgm:pt>
    <dgm:pt modelId="{2AC60CA1-5879-45CA-A4F3-AD3708C9E2F5}" type="pres">
      <dgm:prSet presAssocID="{E5C59E17-36E9-4C34-A722-09D1CCA974EF}" presName="rootConnector" presStyleLbl="node1" presStyleIdx="1" presStyleCnt="2"/>
      <dgm:spPr/>
      <dgm:t>
        <a:bodyPr/>
        <a:lstStyle/>
        <a:p>
          <a:endParaRPr lang="ru-RU"/>
        </a:p>
      </dgm:t>
    </dgm:pt>
    <dgm:pt modelId="{1C6F1A34-3091-4637-A7CA-D193D9CC58CA}" type="pres">
      <dgm:prSet presAssocID="{E5C59E17-36E9-4C34-A722-09D1CCA974EF}" presName="childShape" presStyleCnt="0"/>
      <dgm:spPr/>
    </dgm:pt>
  </dgm:ptLst>
  <dgm:cxnLst>
    <dgm:cxn modelId="{BBD5B870-4336-4B8C-8C66-F66D4BB2E029}" type="presOf" srcId="{5D4F39BB-9AA3-446A-83C8-F8EC515EC930}" destId="{43A52770-4B76-4BC8-BC0E-CEFDFF4BD521}" srcOrd="0" destOrd="0" presId="urn:microsoft.com/office/officeart/2005/8/layout/hierarchy3"/>
    <dgm:cxn modelId="{B8DB9657-6979-48FD-9D86-192878361495}" type="presOf" srcId="{37E4BAFD-D947-4C78-87F5-DD72100E6151}" destId="{50F47E54-4183-48F4-8510-3C082F813F3C}" srcOrd="0" destOrd="0" presId="urn:microsoft.com/office/officeart/2005/8/layout/hierarchy3"/>
    <dgm:cxn modelId="{0DE00DF6-91D2-45A8-8D74-D614AB12D833}" type="presOf" srcId="{E5C59E17-36E9-4C34-A722-09D1CCA974EF}" destId="{2AC60CA1-5879-45CA-A4F3-AD3708C9E2F5}" srcOrd="1" destOrd="0" presId="urn:microsoft.com/office/officeart/2005/8/layout/hierarchy3"/>
    <dgm:cxn modelId="{384FEAC5-E46D-4928-B029-A9E5EB3B42A0}" type="presOf" srcId="{37E4BAFD-D947-4C78-87F5-DD72100E6151}" destId="{FB31C19C-FFC8-48E9-BAF0-E13A0CE15247}" srcOrd="1" destOrd="0" presId="urn:microsoft.com/office/officeart/2005/8/layout/hierarchy3"/>
    <dgm:cxn modelId="{9FE9C6FE-032A-4F33-80E2-358A29B25F93}" srcId="{5D4F39BB-9AA3-446A-83C8-F8EC515EC930}" destId="{37E4BAFD-D947-4C78-87F5-DD72100E6151}" srcOrd="0" destOrd="0" parTransId="{E94D1D8D-FC27-4D7C-9501-19DD90667B97}" sibTransId="{B9E94218-D2DF-4711-8635-FDDB029E4890}"/>
    <dgm:cxn modelId="{CC1681A1-0F13-4D66-841C-2CE949087BF2}" type="presOf" srcId="{E5C59E17-36E9-4C34-A722-09D1CCA974EF}" destId="{63A96357-D73B-419A-9029-39CF893095FD}" srcOrd="0" destOrd="0" presId="urn:microsoft.com/office/officeart/2005/8/layout/hierarchy3"/>
    <dgm:cxn modelId="{B06ED361-1AA2-4C2A-8F1D-EA1E36E9628D}" srcId="{5D4F39BB-9AA3-446A-83C8-F8EC515EC930}" destId="{E5C59E17-36E9-4C34-A722-09D1CCA974EF}" srcOrd="1" destOrd="0" parTransId="{338BFF9C-F704-4245-A041-E34A6CB38F4C}" sibTransId="{E8C2398B-B6B0-449F-8A10-22CA407C4882}"/>
    <dgm:cxn modelId="{9FBF467D-6499-4C46-80CC-244B7092763A}" type="presParOf" srcId="{43A52770-4B76-4BC8-BC0E-CEFDFF4BD521}" destId="{EA108928-C3EB-44D8-A022-E8E30EDF8D44}" srcOrd="0" destOrd="0" presId="urn:microsoft.com/office/officeart/2005/8/layout/hierarchy3"/>
    <dgm:cxn modelId="{3F1861F0-4647-4CB9-A8D3-CD6F389C1DA6}" type="presParOf" srcId="{EA108928-C3EB-44D8-A022-E8E30EDF8D44}" destId="{98EC27C2-F9AB-490C-9CA7-209E27FAE2AC}" srcOrd="0" destOrd="0" presId="urn:microsoft.com/office/officeart/2005/8/layout/hierarchy3"/>
    <dgm:cxn modelId="{D4DBF973-E03A-4D5B-AE9E-136E32E48FA6}" type="presParOf" srcId="{98EC27C2-F9AB-490C-9CA7-209E27FAE2AC}" destId="{50F47E54-4183-48F4-8510-3C082F813F3C}" srcOrd="0" destOrd="0" presId="urn:microsoft.com/office/officeart/2005/8/layout/hierarchy3"/>
    <dgm:cxn modelId="{4723B8EC-981F-4D54-81A8-A1D5192B5742}" type="presParOf" srcId="{98EC27C2-F9AB-490C-9CA7-209E27FAE2AC}" destId="{FB31C19C-FFC8-48E9-BAF0-E13A0CE15247}" srcOrd="1" destOrd="0" presId="urn:microsoft.com/office/officeart/2005/8/layout/hierarchy3"/>
    <dgm:cxn modelId="{E5542E69-7ABB-4E1B-AC41-69559A3BD1AF}" type="presParOf" srcId="{EA108928-C3EB-44D8-A022-E8E30EDF8D44}" destId="{3BB6E25F-25EC-4119-8FA7-AA5386CAF2D0}" srcOrd="1" destOrd="0" presId="urn:microsoft.com/office/officeart/2005/8/layout/hierarchy3"/>
    <dgm:cxn modelId="{98BC8B9A-A1D5-4A2B-B754-81A7C1A7E0E3}" type="presParOf" srcId="{43A52770-4B76-4BC8-BC0E-CEFDFF4BD521}" destId="{71DA2A96-27B3-437D-AAD5-DA6060277027}" srcOrd="1" destOrd="0" presId="urn:microsoft.com/office/officeart/2005/8/layout/hierarchy3"/>
    <dgm:cxn modelId="{F705B45E-EB08-45DF-8F7B-597706800885}" type="presParOf" srcId="{71DA2A96-27B3-437D-AAD5-DA6060277027}" destId="{2C26FDAC-4A5F-4BB9-9CA0-FB377E1B39FB}" srcOrd="0" destOrd="0" presId="urn:microsoft.com/office/officeart/2005/8/layout/hierarchy3"/>
    <dgm:cxn modelId="{840EB4F3-83CC-497B-9F51-3078ABC4FAA0}" type="presParOf" srcId="{2C26FDAC-4A5F-4BB9-9CA0-FB377E1B39FB}" destId="{63A96357-D73B-419A-9029-39CF893095FD}" srcOrd="0" destOrd="0" presId="urn:microsoft.com/office/officeart/2005/8/layout/hierarchy3"/>
    <dgm:cxn modelId="{DCEACFE9-5D4A-42D1-BB3D-26C43D4876C4}" type="presParOf" srcId="{2C26FDAC-4A5F-4BB9-9CA0-FB377E1B39FB}" destId="{2AC60CA1-5879-45CA-A4F3-AD3708C9E2F5}" srcOrd="1" destOrd="0" presId="urn:microsoft.com/office/officeart/2005/8/layout/hierarchy3"/>
    <dgm:cxn modelId="{F9D7B58D-74C6-41BD-AC33-3BB7460DB883}" type="presParOf" srcId="{71DA2A96-27B3-437D-AAD5-DA6060277027}" destId="{1C6F1A34-3091-4637-A7CA-D193D9CC58CA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A2E2F8-864B-4D79-8EAB-3F6AFE7B415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A73D26F-D426-4720-AD3E-081882F6C1AE}">
      <dgm:prSet/>
      <dgm:spPr/>
      <dgm:t>
        <a:bodyPr/>
        <a:lstStyle/>
        <a:p>
          <a:pPr rtl="0"/>
          <a:r>
            <a:rPr lang="ru-RU" b="1" dirty="0" smtClean="0"/>
            <a:t>Повышение чувствительности </a:t>
          </a:r>
          <a:r>
            <a:rPr lang="ru-RU" b="1" dirty="0" err="1" smtClean="0"/>
            <a:t>адренорецепторов</a:t>
          </a:r>
          <a:r>
            <a:rPr lang="ru-RU" b="1" dirty="0" smtClean="0"/>
            <a:t> к катехоламинам</a:t>
          </a:r>
          <a:endParaRPr lang="ru-RU" b="1" dirty="0"/>
        </a:p>
      </dgm:t>
    </dgm:pt>
    <dgm:pt modelId="{176939A6-D260-4816-9D53-2B6157B05144}" type="parTrans" cxnId="{120704D6-C4D3-4EC8-BBCA-DDA2D637912F}">
      <dgm:prSet/>
      <dgm:spPr/>
      <dgm:t>
        <a:bodyPr/>
        <a:lstStyle/>
        <a:p>
          <a:endParaRPr lang="ru-RU"/>
        </a:p>
      </dgm:t>
    </dgm:pt>
    <dgm:pt modelId="{602CD66F-78C7-4CED-B0F6-38EDD4167092}" type="sibTrans" cxnId="{120704D6-C4D3-4EC8-BBCA-DDA2D637912F}">
      <dgm:prSet/>
      <dgm:spPr/>
      <dgm:t>
        <a:bodyPr/>
        <a:lstStyle/>
        <a:p>
          <a:endParaRPr lang="ru-RU"/>
        </a:p>
      </dgm:t>
    </dgm:pt>
    <dgm:pt modelId="{6445ADA6-9375-44A1-9582-EC072C9F9B15}">
      <dgm:prSet/>
      <dgm:spPr/>
      <dgm:t>
        <a:bodyPr/>
        <a:lstStyle/>
        <a:p>
          <a:pPr rtl="0"/>
          <a:r>
            <a:rPr lang="ru-RU" b="1" dirty="0" smtClean="0"/>
            <a:t>Уменьшение проницаемости капилляров</a:t>
          </a:r>
          <a:endParaRPr lang="ru-RU" b="1" dirty="0"/>
        </a:p>
      </dgm:t>
    </dgm:pt>
    <dgm:pt modelId="{B6AF6A84-5434-4FDD-874F-A8FD57CA5B0E}" type="parTrans" cxnId="{C1F6FED9-1DDD-47B4-BA42-EF2FAE6DE3E8}">
      <dgm:prSet/>
      <dgm:spPr/>
      <dgm:t>
        <a:bodyPr/>
        <a:lstStyle/>
        <a:p>
          <a:endParaRPr lang="ru-RU"/>
        </a:p>
      </dgm:t>
    </dgm:pt>
    <dgm:pt modelId="{E37B77F3-58AA-4BCE-81B0-5D7836D16222}" type="sibTrans" cxnId="{C1F6FED9-1DDD-47B4-BA42-EF2FAE6DE3E8}">
      <dgm:prSet/>
      <dgm:spPr/>
      <dgm:t>
        <a:bodyPr/>
        <a:lstStyle/>
        <a:p>
          <a:endParaRPr lang="ru-RU"/>
        </a:p>
      </dgm:t>
    </dgm:pt>
    <dgm:pt modelId="{0BF035C1-7422-4BE0-B8E3-F6D7E34C9F53}">
      <dgm:prSet/>
      <dgm:spPr/>
      <dgm:t>
        <a:bodyPr/>
        <a:lstStyle/>
        <a:p>
          <a:pPr rtl="0"/>
          <a:r>
            <a:rPr lang="ru-RU" b="1" dirty="0" smtClean="0"/>
            <a:t>Поддержание сократимости миокарда и нормального тонуса артериол</a:t>
          </a:r>
          <a:endParaRPr lang="ru-RU" b="1" dirty="0"/>
        </a:p>
      </dgm:t>
    </dgm:pt>
    <dgm:pt modelId="{197C09D9-A0F2-41CE-9B47-708166FCA923}" type="parTrans" cxnId="{29E28A54-1064-4343-86B8-CA8AA3154A99}">
      <dgm:prSet/>
      <dgm:spPr/>
      <dgm:t>
        <a:bodyPr/>
        <a:lstStyle/>
        <a:p>
          <a:endParaRPr lang="ru-RU"/>
        </a:p>
      </dgm:t>
    </dgm:pt>
    <dgm:pt modelId="{C3A757D6-6467-4E22-8856-DC330EB4F10F}" type="sibTrans" cxnId="{29E28A54-1064-4343-86B8-CA8AA3154A99}">
      <dgm:prSet/>
      <dgm:spPr/>
      <dgm:t>
        <a:bodyPr/>
        <a:lstStyle/>
        <a:p>
          <a:endParaRPr lang="ru-RU"/>
        </a:p>
      </dgm:t>
    </dgm:pt>
    <dgm:pt modelId="{E7B89CD4-17AF-43FA-9E55-62AF60D70CB6}" type="pres">
      <dgm:prSet presAssocID="{85A2E2F8-864B-4D79-8EAB-3F6AFE7B415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2FDB2F-1BF8-4779-BEFB-56C28E0E8C9F}" type="pres">
      <dgm:prSet presAssocID="{8A73D26F-D426-4720-AD3E-081882F6C1AE}" presName="composite" presStyleCnt="0"/>
      <dgm:spPr/>
    </dgm:pt>
    <dgm:pt modelId="{0899DBC8-2111-4DEB-A0C4-4E56C93CF30F}" type="pres">
      <dgm:prSet presAssocID="{8A73D26F-D426-4720-AD3E-081882F6C1AE}" presName="imgShp" presStyleLbl="fgImgPlace1" presStyleIdx="0" presStyleCnt="3"/>
      <dgm:spPr>
        <a:prstGeom prst="upArrow">
          <a:avLst/>
        </a:prstGeom>
        <a:solidFill>
          <a:srgbClr val="92D050"/>
        </a:solidFill>
      </dgm:spPr>
      <dgm:t>
        <a:bodyPr/>
        <a:lstStyle/>
        <a:p>
          <a:endParaRPr lang="ru-RU"/>
        </a:p>
      </dgm:t>
    </dgm:pt>
    <dgm:pt modelId="{2E4A0F83-DAEB-422B-836F-18064824CDD7}" type="pres">
      <dgm:prSet presAssocID="{8A73D26F-D426-4720-AD3E-081882F6C1AE}" presName="txShp" presStyleLbl="node1" presStyleIdx="0" presStyleCnt="3" custLinFactNeighborX="-392" custLinFactNeighborY="-7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5158F6-88B3-4746-AE2C-58418BEAFC51}" type="pres">
      <dgm:prSet presAssocID="{602CD66F-78C7-4CED-B0F6-38EDD4167092}" presName="spacing" presStyleCnt="0"/>
      <dgm:spPr/>
    </dgm:pt>
    <dgm:pt modelId="{CA6ABEC2-D8DF-4370-88BC-BBAE98075D71}" type="pres">
      <dgm:prSet presAssocID="{6445ADA6-9375-44A1-9582-EC072C9F9B15}" presName="composite" presStyleCnt="0"/>
      <dgm:spPr/>
    </dgm:pt>
    <dgm:pt modelId="{E5DD5B33-88A0-4CCD-8018-F2069636CB12}" type="pres">
      <dgm:prSet presAssocID="{6445ADA6-9375-44A1-9582-EC072C9F9B15}" presName="imgShp" presStyleLbl="fgImgPlace1" presStyleIdx="1" presStyleCnt="3"/>
      <dgm:spPr>
        <a:prstGeom prst="downArrow">
          <a:avLst/>
        </a:prstGeom>
        <a:solidFill>
          <a:srgbClr val="FFFF00"/>
        </a:solidFill>
      </dgm:spPr>
      <dgm:t>
        <a:bodyPr/>
        <a:lstStyle/>
        <a:p>
          <a:endParaRPr lang="ru-RU"/>
        </a:p>
      </dgm:t>
    </dgm:pt>
    <dgm:pt modelId="{810E76BD-11A7-43B7-8021-756BBA220E41}" type="pres">
      <dgm:prSet presAssocID="{6445ADA6-9375-44A1-9582-EC072C9F9B15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69EC96-A224-4933-97EA-CEAD819DC7E4}" type="pres">
      <dgm:prSet presAssocID="{E37B77F3-58AA-4BCE-81B0-5D7836D16222}" presName="spacing" presStyleCnt="0"/>
      <dgm:spPr/>
    </dgm:pt>
    <dgm:pt modelId="{CF4C4D38-850C-4ED9-9663-BF0DC72AC6C3}" type="pres">
      <dgm:prSet presAssocID="{0BF035C1-7422-4BE0-B8E3-F6D7E34C9F53}" presName="composite" presStyleCnt="0"/>
      <dgm:spPr/>
    </dgm:pt>
    <dgm:pt modelId="{13CF4E9D-655C-46CD-8227-AE93FCF9D8A7}" type="pres">
      <dgm:prSet presAssocID="{0BF035C1-7422-4BE0-B8E3-F6D7E34C9F53}" presName="imgShp" presStyleLbl="fgImgPlace1" presStyleIdx="2" presStyleCnt="3" custScaleX="188068" custLinFactNeighborX="-29491" custLinFactNeighborY="1512"/>
      <dgm:spPr>
        <a:prstGeom prst="leftRightArrow">
          <a:avLst/>
        </a:prstGeom>
        <a:solidFill>
          <a:srgbClr val="7030A0"/>
        </a:solidFill>
      </dgm:spPr>
      <dgm:t>
        <a:bodyPr/>
        <a:lstStyle/>
        <a:p>
          <a:endParaRPr lang="ru-RU"/>
        </a:p>
      </dgm:t>
    </dgm:pt>
    <dgm:pt modelId="{C530C6A4-5DC1-4576-A1F0-92048D2F214D}" type="pres">
      <dgm:prSet presAssocID="{0BF035C1-7422-4BE0-B8E3-F6D7E34C9F53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0704D6-C4D3-4EC8-BBCA-DDA2D637912F}" srcId="{85A2E2F8-864B-4D79-8EAB-3F6AFE7B4150}" destId="{8A73D26F-D426-4720-AD3E-081882F6C1AE}" srcOrd="0" destOrd="0" parTransId="{176939A6-D260-4816-9D53-2B6157B05144}" sibTransId="{602CD66F-78C7-4CED-B0F6-38EDD4167092}"/>
    <dgm:cxn modelId="{3A18B65F-F030-4745-A169-DA0C3E79E28A}" type="presOf" srcId="{6445ADA6-9375-44A1-9582-EC072C9F9B15}" destId="{810E76BD-11A7-43B7-8021-756BBA220E41}" srcOrd="0" destOrd="0" presId="urn:microsoft.com/office/officeart/2005/8/layout/vList3"/>
    <dgm:cxn modelId="{C1F6FED9-1DDD-47B4-BA42-EF2FAE6DE3E8}" srcId="{85A2E2F8-864B-4D79-8EAB-3F6AFE7B4150}" destId="{6445ADA6-9375-44A1-9582-EC072C9F9B15}" srcOrd="1" destOrd="0" parTransId="{B6AF6A84-5434-4FDD-874F-A8FD57CA5B0E}" sibTransId="{E37B77F3-58AA-4BCE-81B0-5D7836D16222}"/>
    <dgm:cxn modelId="{EAE32160-4740-44F7-9BFB-326186848893}" type="presOf" srcId="{8A73D26F-D426-4720-AD3E-081882F6C1AE}" destId="{2E4A0F83-DAEB-422B-836F-18064824CDD7}" srcOrd="0" destOrd="0" presId="urn:microsoft.com/office/officeart/2005/8/layout/vList3"/>
    <dgm:cxn modelId="{CFBB264D-0591-4C5B-8F02-197D07F73EFD}" type="presOf" srcId="{0BF035C1-7422-4BE0-B8E3-F6D7E34C9F53}" destId="{C530C6A4-5DC1-4576-A1F0-92048D2F214D}" srcOrd="0" destOrd="0" presId="urn:microsoft.com/office/officeart/2005/8/layout/vList3"/>
    <dgm:cxn modelId="{29E28A54-1064-4343-86B8-CA8AA3154A99}" srcId="{85A2E2F8-864B-4D79-8EAB-3F6AFE7B4150}" destId="{0BF035C1-7422-4BE0-B8E3-F6D7E34C9F53}" srcOrd="2" destOrd="0" parTransId="{197C09D9-A0F2-41CE-9B47-708166FCA923}" sibTransId="{C3A757D6-6467-4E22-8856-DC330EB4F10F}"/>
    <dgm:cxn modelId="{435661A8-B5EA-431D-A7AC-7B2E0E3B269F}" type="presOf" srcId="{85A2E2F8-864B-4D79-8EAB-3F6AFE7B4150}" destId="{E7B89CD4-17AF-43FA-9E55-62AF60D70CB6}" srcOrd="0" destOrd="0" presId="urn:microsoft.com/office/officeart/2005/8/layout/vList3"/>
    <dgm:cxn modelId="{B36BB6BB-9817-40DA-A9C1-5C75C1A9D8A0}" type="presParOf" srcId="{E7B89CD4-17AF-43FA-9E55-62AF60D70CB6}" destId="{3A2FDB2F-1BF8-4779-BEFB-56C28E0E8C9F}" srcOrd="0" destOrd="0" presId="urn:microsoft.com/office/officeart/2005/8/layout/vList3"/>
    <dgm:cxn modelId="{66507F97-2C10-462A-B985-DA63D328217A}" type="presParOf" srcId="{3A2FDB2F-1BF8-4779-BEFB-56C28E0E8C9F}" destId="{0899DBC8-2111-4DEB-A0C4-4E56C93CF30F}" srcOrd="0" destOrd="0" presId="urn:microsoft.com/office/officeart/2005/8/layout/vList3"/>
    <dgm:cxn modelId="{E44125B5-3D84-4F0A-A4BA-CBB3C1419612}" type="presParOf" srcId="{3A2FDB2F-1BF8-4779-BEFB-56C28E0E8C9F}" destId="{2E4A0F83-DAEB-422B-836F-18064824CDD7}" srcOrd="1" destOrd="0" presId="urn:microsoft.com/office/officeart/2005/8/layout/vList3"/>
    <dgm:cxn modelId="{C136B612-EA4D-4CAA-B31D-E12725C150D5}" type="presParOf" srcId="{E7B89CD4-17AF-43FA-9E55-62AF60D70CB6}" destId="{545158F6-88B3-4746-AE2C-58418BEAFC51}" srcOrd="1" destOrd="0" presId="urn:microsoft.com/office/officeart/2005/8/layout/vList3"/>
    <dgm:cxn modelId="{9F3E27F7-0FA4-4C23-97D9-E9B0D36A77DC}" type="presParOf" srcId="{E7B89CD4-17AF-43FA-9E55-62AF60D70CB6}" destId="{CA6ABEC2-D8DF-4370-88BC-BBAE98075D71}" srcOrd="2" destOrd="0" presId="urn:microsoft.com/office/officeart/2005/8/layout/vList3"/>
    <dgm:cxn modelId="{B70AFBEC-CA30-4522-A1C5-A4DBC1FCB3D2}" type="presParOf" srcId="{CA6ABEC2-D8DF-4370-88BC-BBAE98075D71}" destId="{E5DD5B33-88A0-4CCD-8018-F2069636CB12}" srcOrd="0" destOrd="0" presId="urn:microsoft.com/office/officeart/2005/8/layout/vList3"/>
    <dgm:cxn modelId="{77F44B39-A5ED-482A-A546-92B3C11D063A}" type="presParOf" srcId="{CA6ABEC2-D8DF-4370-88BC-BBAE98075D71}" destId="{810E76BD-11A7-43B7-8021-756BBA220E41}" srcOrd="1" destOrd="0" presId="urn:microsoft.com/office/officeart/2005/8/layout/vList3"/>
    <dgm:cxn modelId="{03EAAE52-03A0-400D-BFF6-663E2163F1CC}" type="presParOf" srcId="{E7B89CD4-17AF-43FA-9E55-62AF60D70CB6}" destId="{3B69EC96-A224-4933-97EA-CEAD819DC7E4}" srcOrd="3" destOrd="0" presId="urn:microsoft.com/office/officeart/2005/8/layout/vList3"/>
    <dgm:cxn modelId="{67FCDCEE-EB07-45B0-9563-4A5A9D7E8EEC}" type="presParOf" srcId="{E7B89CD4-17AF-43FA-9E55-62AF60D70CB6}" destId="{CF4C4D38-850C-4ED9-9663-BF0DC72AC6C3}" srcOrd="4" destOrd="0" presId="urn:microsoft.com/office/officeart/2005/8/layout/vList3"/>
    <dgm:cxn modelId="{0DDD1B11-889B-4878-BAEB-244837D2E531}" type="presParOf" srcId="{CF4C4D38-850C-4ED9-9663-BF0DC72AC6C3}" destId="{13CF4E9D-655C-46CD-8227-AE93FCF9D8A7}" srcOrd="0" destOrd="0" presId="urn:microsoft.com/office/officeart/2005/8/layout/vList3"/>
    <dgm:cxn modelId="{B3B003B2-BBEF-44E8-B85F-6957C2C8F3AF}" type="presParOf" srcId="{CF4C4D38-850C-4ED9-9663-BF0DC72AC6C3}" destId="{C530C6A4-5DC1-4576-A1F0-92048D2F214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8BEB628-0C7F-4C92-AFFB-76719CC702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8819A04A-FEBD-434B-83A4-0DEDC3E898E0}">
      <dgm:prSet/>
      <dgm:spPr/>
      <dgm:t>
        <a:bodyPr/>
        <a:lstStyle/>
        <a:p>
          <a:pPr rtl="0"/>
          <a:r>
            <a:rPr lang="ru-RU" b="1" dirty="0" err="1" smtClean="0"/>
            <a:t>Глюкокортикоиды</a:t>
          </a:r>
          <a:r>
            <a:rPr lang="ru-RU" b="1" dirty="0" smtClean="0"/>
            <a:t> стимулируют образование тромбоцитов и эритроцитов, тормозят и нарушают кинетику Т-лимфоцитов</a:t>
          </a:r>
          <a:endParaRPr lang="ru-RU" b="1" dirty="0"/>
        </a:p>
      </dgm:t>
    </dgm:pt>
    <dgm:pt modelId="{EAF60D2A-74EC-47FB-AD89-751762679778}" type="parTrans" cxnId="{C6932E9B-49B3-49DF-A3FB-2B9D0FC9CE4F}">
      <dgm:prSet/>
      <dgm:spPr/>
      <dgm:t>
        <a:bodyPr/>
        <a:lstStyle/>
        <a:p>
          <a:endParaRPr lang="ru-RU"/>
        </a:p>
      </dgm:t>
    </dgm:pt>
    <dgm:pt modelId="{2C54416D-FBA7-4BD4-ACC2-AB947A507E3C}" type="sibTrans" cxnId="{C6932E9B-49B3-49DF-A3FB-2B9D0FC9CE4F}">
      <dgm:prSet/>
      <dgm:spPr/>
      <dgm:t>
        <a:bodyPr/>
        <a:lstStyle/>
        <a:p>
          <a:endParaRPr lang="ru-RU"/>
        </a:p>
      </dgm:t>
    </dgm:pt>
    <dgm:pt modelId="{860837E2-C06A-4C28-A2CB-4BF93EA9DD32}">
      <dgm:prSet/>
      <dgm:spPr/>
      <dgm:t>
        <a:bodyPr/>
        <a:lstStyle/>
        <a:p>
          <a:pPr rtl="0"/>
          <a:r>
            <a:rPr lang="ru-RU" b="1" dirty="0" smtClean="0"/>
            <a:t>Ещё одно действие этих гормонов – репрессия пролиферации фибробластов, синтеза коллагена, стабилизация клеточных мембран</a:t>
          </a:r>
          <a:endParaRPr lang="ru-RU" b="1" dirty="0"/>
        </a:p>
      </dgm:t>
    </dgm:pt>
    <dgm:pt modelId="{078A7FC7-1ABF-4C74-A564-3C28EC018CD1}" type="parTrans" cxnId="{8E4E4FF3-D087-4840-AC6A-28AC32C9F8F9}">
      <dgm:prSet/>
      <dgm:spPr/>
      <dgm:t>
        <a:bodyPr/>
        <a:lstStyle/>
        <a:p>
          <a:endParaRPr lang="ru-RU"/>
        </a:p>
      </dgm:t>
    </dgm:pt>
    <dgm:pt modelId="{8D4FD81A-3DD2-4E05-8A43-BB0BAB5E8B11}" type="sibTrans" cxnId="{8E4E4FF3-D087-4840-AC6A-28AC32C9F8F9}">
      <dgm:prSet/>
      <dgm:spPr/>
      <dgm:t>
        <a:bodyPr/>
        <a:lstStyle/>
        <a:p>
          <a:endParaRPr lang="ru-RU"/>
        </a:p>
      </dgm:t>
    </dgm:pt>
    <dgm:pt modelId="{7EC8E990-6B5A-4A6D-82EC-7A936C234D78}" type="pres">
      <dgm:prSet presAssocID="{68BEB628-0C7F-4C92-AFFB-76719CC702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B903E7-C9B7-45C6-B970-7F0D3656C12F}" type="pres">
      <dgm:prSet presAssocID="{8819A04A-FEBD-434B-83A4-0DEDC3E898E0}" presName="parentText" presStyleLbl="node1" presStyleIdx="0" presStyleCnt="2" custLinFactNeighborX="1342" custLinFactNeighborY="572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B71C5-2C8F-4966-859D-8D1337C112C9}" type="pres">
      <dgm:prSet presAssocID="{2C54416D-FBA7-4BD4-ACC2-AB947A507E3C}" presName="spacer" presStyleCnt="0"/>
      <dgm:spPr/>
    </dgm:pt>
    <dgm:pt modelId="{6EED6D7F-374B-4B63-B3B5-CC2C4E05A7B2}" type="pres">
      <dgm:prSet presAssocID="{860837E2-C06A-4C28-A2CB-4BF93EA9DD3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440C3EE-77AE-4979-8542-6ABA761E90A7}" type="presOf" srcId="{8819A04A-FEBD-434B-83A4-0DEDC3E898E0}" destId="{FFB903E7-C9B7-45C6-B970-7F0D3656C12F}" srcOrd="0" destOrd="0" presId="urn:microsoft.com/office/officeart/2005/8/layout/vList2"/>
    <dgm:cxn modelId="{72388E3E-82C4-41D6-AB83-B82068A80B45}" type="presOf" srcId="{68BEB628-0C7F-4C92-AFFB-76719CC70265}" destId="{7EC8E990-6B5A-4A6D-82EC-7A936C234D78}" srcOrd="0" destOrd="0" presId="urn:microsoft.com/office/officeart/2005/8/layout/vList2"/>
    <dgm:cxn modelId="{8E4E4FF3-D087-4840-AC6A-28AC32C9F8F9}" srcId="{68BEB628-0C7F-4C92-AFFB-76719CC70265}" destId="{860837E2-C06A-4C28-A2CB-4BF93EA9DD32}" srcOrd="1" destOrd="0" parTransId="{078A7FC7-1ABF-4C74-A564-3C28EC018CD1}" sibTransId="{8D4FD81A-3DD2-4E05-8A43-BB0BAB5E8B11}"/>
    <dgm:cxn modelId="{4F9C16D3-3826-4410-A5F5-B8A6C57B619C}" type="presOf" srcId="{860837E2-C06A-4C28-A2CB-4BF93EA9DD32}" destId="{6EED6D7F-374B-4B63-B3B5-CC2C4E05A7B2}" srcOrd="0" destOrd="0" presId="urn:microsoft.com/office/officeart/2005/8/layout/vList2"/>
    <dgm:cxn modelId="{C6932E9B-49B3-49DF-A3FB-2B9D0FC9CE4F}" srcId="{68BEB628-0C7F-4C92-AFFB-76719CC70265}" destId="{8819A04A-FEBD-434B-83A4-0DEDC3E898E0}" srcOrd="0" destOrd="0" parTransId="{EAF60D2A-74EC-47FB-AD89-751762679778}" sibTransId="{2C54416D-FBA7-4BD4-ACC2-AB947A507E3C}"/>
    <dgm:cxn modelId="{98A19345-4BD5-44E9-94EB-25F2D54049B8}" type="presParOf" srcId="{7EC8E990-6B5A-4A6D-82EC-7A936C234D78}" destId="{FFB903E7-C9B7-45C6-B970-7F0D3656C12F}" srcOrd="0" destOrd="0" presId="urn:microsoft.com/office/officeart/2005/8/layout/vList2"/>
    <dgm:cxn modelId="{42079790-8991-4870-A2CF-7EDF50F98FFE}" type="presParOf" srcId="{7EC8E990-6B5A-4A6D-82EC-7A936C234D78}" destId="{03DB71C5-2C8F-4966-859D-8D1337C112C9}" srcOrd="1" destOrd="0" presId="urn:microsoft.com/office/officeart/2005/8/layout/vList2"/>
    <dgm:cxn modelId="{227D6CD6-A843-4DB9-BE5F-7FA38D60EF19}" type="presParOf" srcId="{7EC8E990-6B5A-4A6D-82EC-7A936C234D78}" destId="{6EED6D7F-374B-4B63-B3B5-CC2C4E05A7B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258A1BA-DC5B-4791-8652-512208E0E57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D38C022-42E8-4170-A1D6-D53F3F14035D}">
      <dgm:prSet/>
      <dgm:spPr>
        <a:solidFill>
          <a:srgbClr val="FFC000"/>
        </a:solidFill>
      </dgm:spPr>
      <dgm:t>
        <a:bodyPr/>
        <a:lstStyle/>
        <a:p>
          <a:pPr rtl="0"/>
          <a:r>
            <a:rPr lang="ru-RU" b="1" dirty="0" smtClean="0">
              <a:solidFill>
                <a:schemeClr val="tx1"/>
              </a:solidFill>
            </a:rPr>
            <a:t>При длительном приёме препаратов на основе </a:t>
          </a:r>
          <a:r>
            <a:rPr lang="ru-RU" b="1" dirty="0" err="1" smtClean="0">
              <a:solidFill>
                <a:schemeClr val="tx1"/>
              </a:solidFill>
            </a:rPr>
            <a:t>глюкокортикоидов</a:t>
          </a:r>
          <a:r>
            <a:rPr lang="ru-RU" b="1" dirty="0" smtClean="0">
              <a:solidFill>
                <a:schemeClr val="tx1"/>
              </a:solidFill>
            </a:rPr>
            <a:t> угнетается деятельность гипоталамо-гипофизарно-надпочечниковой системы</a:t>
          </a:r>
          <a:endParaRPr lang="ru-RU" b="1" dirty="0">
            <a:solidFill>
              <a:schemeClr val="tx1"/>
            </a:solidFill>
          </a:endParaRPr>
        </a:p>
      </dgm:t>
    </dgm:pt>
    <dgm:pt modelId="{825AF41C-55E2-4769-AA11-3BD3DA1B2801}" type="parTrans" cxnId="{B64CE1F6-DD7F-49AC-ABD3-C3804022E08F}">
      <dgm:prSet/>
      <dgm:spPr/>
      <dgm:t>
        <a:bodyPr/>
        <a:lstStyle/>
        <a:p>
          <a:endParaRPr lang="ru-RU"/>
        </a:p>
      </dgm:t>
    </dgm:pt>
    <dgm:pt modelId="{22E72BBA-C796-4E2E-9E0B-E0FB7C78D78B}" type="sibTrans" cxnId="{B64CE1F6-DD7F-49AC-ABD3-C3804022E08F}">
      <dgm:prSet/>
      <dgm:spPr/>
      <dgm:t>
        <a:bodyPr/>
        <a:lstStyle/>
        <a:p>
          <a:endParaRPr lang="ru-RU"/>
        </a:p>
      </dgm:t>
    </dgm:pt>
    <dgm:pt modelId="{EADB86F9-474A-4C05-99FC-5833EC254C5D}">
      <dgm:prSet/>
      <dgm:spPr>
        <a:solidFill>
          <a:srgbClr val="00B050"/>
        </a:solidFill>
      </dgm:spPr>
      <dgm:t>
        <a:bodyPr/>
        <a:lstStyle/>
        <a:p>
          <a:pPr rtl="0"/>
          <a:r>
            <a:rPr lang="ru-RU" b="1" dirty="0" err="1" smtClean="0"/>
            <a:t>Глюкокортикоиды</a:t>
          </a:r>
          <a:r>
            <a:rPr lang="ru-RU" b="1" dirty="0" smtClean="0"/>
            <a:t> ингибируют синтез </a:t>
          </a:r>
          <a:r>
            <a:rPr lang="ru-RU" b="1" dirty="0" err="1" smtClean="0"/>
            <a:t>лютеинизирующего</a:t>
          </a:r>
          <a:r>
            <a:rPr lang="ru-RU" b="1" dirty="0" smtClean="0"/>
            <a:t> гормона, а также угнетают синтез других половых гормонов</a:t>
          </a:r>
          <a:endParaRPr lang="ru-RU" b="1" dirty="0"/>
        </a:p>
      </dgm:t>
    </dgm:pt>
    <dgm:pt modelId="{D2E4243F-5020-46EE-B22B-563214D9B0E8}" type="parTrans" cxnId="{2050EE3B-2AF5-474F-80D1-4D1F6F2ABA1B}">
      <dgm:prSet/>
      <dgm:spPr/>
      <dgm:t>
        <a:bodyPr/>
        <a:lstStyle/>
        <a:p>
          <a:endParaRPr lang="ru-RU"/>
        </a:p>
      </dgm:t>
    </dgm:pt>
    <dgm:pt modelId="{8399651B-BA77-4DB1-94D1-A8D933F5B34F}" type="sibTrans" cxnId="{2050EE3B-2AF5-474F-80D1-4D1F6F2ABA1B}">
      <dgm:prSet/>
      <dgm:spPr/>
      <dgm:t>
        <a:bodyPr/>
        <a:lstStyle/>
        <a:p>
          <a:endParaRPr lang="ru-RU"/>
        </a:p>
      </dgm:t>
    </dgm:pt>
    <dgm:pt modelId="{ACFBDDBA-1140-40FE-8063-1A0701D5C0F6}" type="pres">
      <dgm:prSet presAssocID="{9258A1BA-DC5B-4791-8652-512208E0E5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3785864-14E2-4842-816E-0DB219B0E3FD}" type="pres">
      <dgm:prSet presAssocID="{3D38C022-42E8-4170-A1D6-D53F3F14035D}" presName="parentText" presStyleLbl="node1" presStyleIdx="0" presStyleCnt="2" custLinFactNeighborX="870" custLinFactNeighborY="425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A6863E-9137-48F6-8264-38CDF4F950FC}" type="pres">
      <dgm:prSet presAssocID="{22E72BBA-C796-4E2E-9E0B-E0FB7C78D78B}" presName="spacer" presStyleCnt="0"/>
      <dgm:spPr/>
      <dgm:t>
        <a:bodyPr/>
        <a:lstStyle/>
        <a:p>
          <a:endParaRPr lang="ru-RU"/>
        </a:p>
      </dgm:t>
    </dgm:pt>
    <dgm:pt modelId="{7A92A776-46E7-4B7F-81EF-8051C383E5A8}" type="pres">
      <dgm:prSet presAssocID="{EADB86F9-474A-4C05-99FC-5833EC254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0124F8-9FE7-41C7-93C4-E9895E07C660}" type="presOf" srcId="{EADB86F9-474A-4C05-99FC-5833EC254C5D}" destId="{7A92A776-46E7-4B7F-81EF-8051C383E5A8}" srcOrd="0" destOrd="0" presId="urn:microsoft.com/office/officeart/2005/8/layout/vList2"/>
    <dgm:cxn modelId="{4B6B7347-7315-4F34-9E73-12E7A24EE36E}" type="presOf" srcId="{3D38C022-42E8-4170-A1D6-D53F3F14035D}" destId="{03785864-14E2-4842-816E-0DB219B0E3FD}" srcOrd="0" destOrd="0" presId="urn:microsoft.com/office/officeart/2005/8/layout/vList2"/>
    <dgm:cxn modelId="{B64CE1F6-DD7F-49AC-ABD3-C3804022E08F}" srcId="{9258A1BA-DC5B-4791-8652-512208E0E571}" destId="{3D38C022-42E8-4170-A1D6-D53F3F14035D}" srcOrd="0" destOrd="0" parTransId="{825AF41C-55E2-4769-AA11-3BD3DA1B2801}" sibTransId="{22E72BBA-C796-4E2E-9E0B-E0FB7C78D78B}"/>
    <dgm:cxn modelId="{12608BC6-BFB3-455D-804A-7416C1D34756}" type="presOf" srcId="{9258A1BA-DC5B-4791-8652-512208E0E571}" destId="{ACFBDDBA-1140-40FE-8063-1A0701D5C0F6}" srcOrd="0" destOrd="0" presId="urn:microsoft.com/office/officeart/2005/8/layout/vList2"/>
    <dgm:cxn modelId="{2050EE3B-2AF5-474F-80D1-4D1F6F2ABA1B}" srcId="{9258A1BA-DC5B-4791-8652-512208E0E571}" destId="{EADB86F9-474A-4C05-99FC-5833EC254C5D}" srcOrd="1" destOrd="0" parTransId="{D2E4243F-5020-46EE-B22B-563214D9B0E8}" sibTransId="{8399651B-BA77-4DB1-94D1-A8D933F5B34F}"/>
    <dgm:cxn modelId="{854AEEAC-3FA8-490F-BAE2-070B72C68464}" type="presParOf" srcId="{ACFBDDBA-1140-40FE-8063-1A0701D5C0F6}" destId="{03785864-14E2-4842-816E-0DB219B0E3FD}" srcOrd="0" destOrd="0" presId="urn:microsoft.com/office/officeart/2005/8/layout/vList2"/>
    <dgm:cxn modelId="{CD301F5A-4D7B-446C-A67D-FA96A4FD06C8}" type="presParOf" srcId="{ACFBDDBA-1140-40FE-8063-1A0701D5C0F6}" destId="{2CA6863E-9137-48F6-8264-38CDF4F950FC}" srcOrd="1" destOrd="0" presId="urn:microsoft.com/office/officeart/2005/8/layout/vList2"/>
    <dgm:cxn modelId="{F61CFE4C-090A-46CF-A3A1-38E16F79DF02}" type="presParOf" srcId="{ACFBDDBA-1140-40FE-8063-1A0701D5C0F6}" destId="{7A92A776-46E7-4B7F-81EF-8051C383E5A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E34C8-0110-4B92-A4C6-E0295148BD83}">
      <dsp:nvSpPr>
        <dsp:cNvPr id="0" name=""/>
        <dsp:cNvSpPr/>
      </dsp:nvSpPr>
      <dsp:spPr>
        <a:xfrm rot="10800000">
          <a:off x="2078565" y="447"/>
          <a:ext cx="7116516" cy="833235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43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Стимулируют </a:t>
          </a:r>
          <a:r>
            <a:rPr lang="ru-RU" sz="2300" b="1" kern="1200" dirty="0" err="1" smtClean="0"/>
            <a:t>глюконеогенез</a:t>
          </a:r>
          <a:r>
            <a:rPr lang="ru-RU" sz="2300" b="1" kern="1200" dirty="0" smtClean="0"/>
            <a:t> в печени</a:t>
          </a:r>
          <a:endParaRPr lang="ru-RU" sz="2300" b="1" kern="1200" dirty="0"/>
        </a:p>
      </dsp:txBody>
      <dsp:txXfrm rot="10800000">
        <a:off x="2286874" y="447"/>
        <a:ext cx="6908207" cy="833235"/>
      </dsp:txXfrm>
    </dsp:sp>
    <dsp:sp modelId="{5F85F3C7-5D12-4596-B87F-7A21CF797A53}">
      <dsp:nvSpPr>
        <dsp:cNvPr id="0" name=""/>
        <dsp:cNvSpPr/>
      </dsp:nvSpPr>
      <dsp:spPr>
        <a:xfrm>
          <a:off x="1557731" y="72568"/>
          <a:ext cx="1144240" cy="73242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C2B779D-E726-41BC-982F-CFF8C1F9602C}">
      <dsp:nvSpPr>
        <dsp:cNvPr id="0" name=""/>
        <dsp:cNvSpPr/>
      </dsp:nvSpPr>
      <dsp:spPr>
        <a:xfrm rot="10800000">
          <a:off x="2000814" y="1082409"/>
          <a:ext cx="7116516" cy="833235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43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Ингибируют </a:t>
          </a:r>
          <a:r>
            <a:rPr lang="ru-RU" sz="2300" b="1" kern="1200" dirty="0" err="1" smtClean="0"/>
            <a:t>глюконеогенез</a:t>
          </a:r>
          <a:r>
            <a:rPr lang="ru-RU" sz="2300" b="1" kern="1200" dirty="0" smtClean="0"/>
            <a:t> в почках</a:t>
          </a:r>
          <a:endParaRPr lang="ru-RU" sz="2300" b="1" kern="1200" dirty="0"/>
        </a:p>
      </dsp:txBody>
      <dsp:txXfrm rot="10800000">
        <a:off x="2209123" y="1082409"/>
        <a:ext cx="6908207" cy="833235"/>
      </dsp:txXfrm>
    </dsp:sp>
    <dsp:sp modelId="{7F27C4D2-B06F-4A36-8232-9E036F7AFCD6}">
      <dsp:nvSpPr>
        <dsp:cNvPr id="0" name=""/>
        <dsp:cNvSpPr/>
      </dsp:nvSpPr>
      <dsp:spPr>
        <a:xfrm>
          <a:off x="1584197" y="1082409"/>
          <a:ext cx="833235" cy="83323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3ABC347-38D8-4AF8-90C2-603BC5BECAD4}">
      <dsp:nvSpPr>
        <dsp:cNvPr id="0" name=""/>
        <dsp:cNvSpPr/>
      </dsp:nvSpPr>
      <dsp:spPr>
        <a:xfrm rot="10800000">
          <a:off x="2000814" y="2164371"/>
          <a:ext cx="7116516" cy="833235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43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Повышают уровень глюкозы в крови</a:t>
          </a:r>
          <a:endParaRPr lang="ru-RU" sz="2300" b="1" kern="1200" dirty="0"/>
        </a:p>
      </dsp:txBody>
      <dsp:txXfrm rot="10800000">
        <a:off x="2209123" y="2164371"/>
        <a:ext cx="6908207" cy="833235"/>
      </dsp:txXfrm>
    </dsp:sp>
    <dsp:sp modelId="{6067AAF0-3E6F-4E8E-AB8C-38A9421A93AB}">
      <dsp:nvSpPr>
        <dsp:cNvPr id="0" name=""/>
        <dsp:cNvSpPr/>
      </dsp:nvSpPr>
      <dsp:spPr>
        <a:xfrm>
          <a:off x="1584197" y="2164371"/>
          <a:ext cx="833235" cy="83323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D1F6006-6C20-456F-A2F6-6648D7D0AB3D}">
      <dsp:nvSpPr>
        <dsp:cNvPr id="0" name=""/>
        <dsp:cNvSpPr/>
      </dsp:nvSpPr>
      <dsp:spPr>
        <a:xfrm rot="10800000">
          <a:off x="2000814" y="3246334"/>
          <a:ext cx="7116516" cy="83323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43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Тормозят утилизацию глюкозы</a:t>
          </a:r>
          <a:endParaRPr lang="ru-RU" sz="2300" b="1" kern="1200" dirty="0"/>
        </a:p>
      </dsp:txBody>
      <dsp:txXfrm rot="10800000">
        <a:off x="2209123" y="3246334"/>
        <a:ext cx="6908207" cy="833235"/>
      </dsp:txXfrm>
    </dsp:sp>
    <dsp:sp modelId="{26E5A7B8-1175-461E-AD3B-D32057F19BCF}">
      <dsp:nvSpPr>
        <dsp:cNvPr id="0" name=""/>
        <dsp:cNvSpPr/>
      </dsp:nvSpPr>
      <dsp:spPr>
        <a:xfrm>
          <a:off x="1584197" y="3246334"/>
          <a:ext cx="833235" cy="833235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41F53C-D8EE-451A-90B2-2D5F585E536D}">
      <dsp:nvSpPr>
        <dsp:cNvPr id="0" name=""/>
        <dsp:cNvSpPr/>
      </dsp:nvSpPr>
      <dsp:spPr>
        <a:xfrm rot="10800000">
          <a:off x="1872788" y="4264286"/>
          <a:ext cx="7116516" cy="833235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67434" tIns="87630" rIns="163576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/>
            <a:t>Угнетают ферменты </a:t>
          </a:r>
          <a:r>
            <a:rPr lang="ru-RU" sz="2300" b="1" kern="1200" dirty="0" smtClean="0"/>
            <a:t>гликолиза во всех тканях кроме печени</a:t>
          </a:r>
          <a:endParaRPr lang="ru-RU" sz="2300" b="1" kern="1200" dirty="0"/>
        </a:p>
      </dsp:txBody>
      <dsp:txXfrm rot="10800000">
        <a:off x="2081097" y="4264286"/>
        <a:ext cx="6908207" cy="833235"/>
      </dsp:txXfrm>
    </dsp:sp>
    <dsp:sp modelId="{3A20B912-6751-46B6-878E-52C2CEA57160}">
      <dsp:nvSpPr>
        <dsp:cNvPr id="0" name=""/>
        <dsp:cNvSpPr/>
      </dsp:nvSpPr>
      <dsp:spPr>
        <a:xfrm>
          <a:off x="1584197" y="4328296"/>
          <a:ext cx="833235" cy="833235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EF6A4-9BB0-410B-BDAC-71D883F192A8}">
      <dsp:nvSpPr>
        <dsp:cNvPr id="0" name=""/>
        <dsp:cNvSpPr/>
      </dsp:nvSpPr>
      <dsp:spPr>
        <a:xfrm>
          <a:off x="0" y="0"/>
          <a:ext cx="11475720" cy="2719882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063E4B-5634-496F-94F5-8CB4B74897D0}">
      <dsp:nvSpPr>
        <dsp:cNvPr id="0" name=""/>
        <dsp:cNvSpPr/>
      </dsp:nvSpPr>
      <dsp:spPr>
        <a:xfrm>
          <a:off x="345588" y="362650"/>
          <a:ext cx="5135496" cy="19945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duotone>
              <a:schemeClr val="accent4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4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64B867-ED10-4147-ACD2-7A953E07D9C8}">
      <dsp:nvSpPr>
        <dsp:cNvPr id="0" name=""/>
        <dsp:cNvSpPr/>
      </dsp:nvSpPr>
      <dsp:spPr>
        <a:xfrm rot="10800000">
          <a:off x="345588" y="2719882"/>
          <a:ext cx="5135496" cy="33243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/>
            <a:t>Пульмонологии</a:t>
          </a:r>
        </a:p>
      </dsp:txBody>
      <dsp:txXfrm rot="10800000">
        <a:off x="447822" y="2719882"/>
        <a:ext cx="4931028" cy="3222066"/>
      </dsp:txXfrm>
    </dsp:sp>
    <dsp:sp modelId="{95901353-5193-498F-AC79-F1B30C0A72CC}">
      <dsp:nvSpPr>
        <dsp:cNvPr id="0" name=""/>
        <dsp:cNvSpPr/>
      </dsp:nvSpPr>
      <dsp:spPr>
        <a:xfrm>
          <a:off x="5994634" y="362650"/>
          <a:ext cx="5135496" cy="199458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duotone>
              <a:schemeClr val="accent4">
                <a:hueOff val="11447524"/>
                <a:satOff val="-60156"/>
                <a:lumOff val="-4353"/>
                <a:alphaOff val="0"/>
                <a:shade val="20000"/>
                <a:satMod val="200000"/>
              </a:schemeClr>
              <a:schemeClr val="accent4">
                <a:hueOff val="11447524"/>
                <a:satOff val="-60156"/>
                <a:lumOff val="-4353"/>
                <a:alphaOff val="0"/>
                <a:tint val="12000"/>
                <a:satMod val="190000"/>
              </a:schemeClr>
            </a:duotone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88E139-DE7A-43B1-8BE0-18F633FA5A44}">
      <dsp:nvSpPr>
        <dsp:cNvPr id="0" name=""/>
        <dsp:cNvSpPr/>
      </dsp:nvSpPr>
      <dsp:spPr>
        <a:xfrm rot="10800000">
          <a:off x="5994634" y="2719882"/>
          <a:ext cx="5135496" cy="33243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t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kern="1200" dirty="0" smtClean="0"/>
            <a:t>Гематологии</a:t>
          </a:r>
          <a:endParaRPr lang="ru-RU" sz="4800" b="1" kern="1200" dirty="0" smtClean="0"/>
        </a:p>
      </dsp:txBody>
      <dsp:txXfrm rot="10800000">
        <a:off x="6096868" y="2719882"/>
        <a:ext cx="4931028" cy="322206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548B-34E7-4AE3-90D3-E2E50DD06FDC}">
      <dsp:nvSpPr>
        <dsp:cNvPr id="0" name=""/>
        <dsp:cNvSpPr/>
      </dsp:nvSpPr>
      <dsp:spPr>
        <a:xfrm>
          <a:off x="46069" y="1353880"/>
          <a:ext cx="3282813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Офтальмологии</a:t>
          </a:r>
          <a:endParaRPr lang="ru-RU" sz="3100" kern="1200" dirty="0"/>
        </a:p>
      </dsp:txBody>
      <dsp:txXfrm>
        <a:off x="46069" y="1353880"/>
        <a:ext cx="3282813" cy="892800"/>
      </dsp:txXfrm>
    </dsp:sp>
    <dsp:sp modelId="{9092ADE0-FAD2-4C90-8193-3A59D7A29865}">
      <dsp:nvSpPr>
        <dsp:cNvPr id="0" name=""/>
        <dsp:cNvSpPr/>
      </dsp:nvSpPr>
      <dsp:spPr>
        <a:xfrm>
          <a:off x="0" y="2334879"/>
          <a:ext cx="3370957" cy="2633043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902B0B-6A38-42A1-B33C-BA42A66195B2}">
      <dsp:nvSpPr>
        <dsp:cNvPr id="0" name=""/>
        <dsp:cNvSpPr/>
      </dsp:nvSpPr>
      <dsp:spPr>
        <a:xfrm>
          <a:off x="3850964" y="1375001"/>
          <a:ext cx="3282813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Неврологии</a:t>
          </a:r>
          <a:endParaRPr lang="ru-RU" sz="3100" kern="1200" dirty="0"/>
        </a:p>
      </dsp:txBody>
      <dsp:txXfrm>
        <a:off x="3850964" y="1375001"/>
        <a:ext cx="3282813" cy="892800"/>
      </dsp:txXfrm>
    </dsp:sp>
    <dsp:sp modelId="{F9947EE0-2116-4320-861B-5B6FDCE7F46C}">
      <dsp:nvSpPr>
        <dsp:cNvPr id="0" name=""/>
        <dsp:cNvSpPr/>
      </dsp:nvSpPr>
      <dsp:spPr>
        <a:xfrm>
          <a:off x="3832548" y="2487080"/>
          <a:ext cx="3319646" cy="2548561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26EAE4-DAC1-4ECE-80EF-DF7EF46BF8D0}">
      <dsp:nvSpPr>
        <dsp:cNvPr id="0" name=""/>
        <dsp:cNvSpPr/>
      </dsp:nvSpPr>
      <dsp:spPr>
        <a:xfrm>
          <a:off x="7611789" y="1397336"/>
          <a:ext cx="3282813" cy="89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Реаниматологии</a:t>
          </a:r>
          <a:endParaRPr lang="ru-RU" sz="3100" kern="1200" dirty="0"/>
        </a:p>
      </dsp:txBody>
      <dsp:txXfrm>
        <a:off x="7611789" y="1397336"/>
        <a:ext cx="3282813" cy="892800"/>
      </dsp:txXfrm>
    </dsp:sp>
    <dsp:sp modelId="{A11F39E8-E989-4EE5-B131-5C5A270D83EA}">
      <dsp:nvSpPr>
        <dsp:cNvPr id="0" name=""/>
        <dsp:cNvSpPr/>
      </dsp:nvSpPr>
      <dsp:spPr>
        <a:xfrm>
          <a:off x="7797793" y="2522650"/>
          <a:ext cx="3093723" cy="2459218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F78E3E-7BC3-4220-9526-C9E4309ED541}">
      <dsp:nvSpPr>
        <dsp:cNvPr id="0" name=""/>
        <dsp:cNvSpPr/>
      </dsp:nvSpPr>
      <dsp:spPr>
        <a:xfrm rot="10800000">
          <a:off x="2148700" y="1559"/>
          <a:ext cx="7171918" cy="1368958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3673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Стимулируют синтез нуклеиновых кислот и белков в печени</a:t>
          </a:r>
          <a:endParaRPr lang="ru-RU" sz="2700" b="1" kern="1200" dirty="0"/>
        </a:p>
      </dsp:txBody>
      <dsp:txXfrm rot="10800000">
        <a:off x="2490939" y="1559"/>
        <a:ext cx="6829679" cy="1368958"/>
      </dsp:txXfrm>
    </dsp:sp>
    <dsp:sp modelId="{D8693AB0-06A3-4532-9532-5CED70F5E61E}">
      <dsp:nvSpPr>
        <dsp:cNvPr id="0" name=""/>
        <dsp:cNvSpPr/>
      </dsp:nvSpPr>
      <dsp:spPr>
        <a:xfrm>
          <a:off x="1464221" y="1559"/>
          <a:ext cx="1368958" cy="1368958"/>
        </a:xfrm>
        <a:prstGeom prst="upArrow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B24E3-8F2D-4905-A80F-96867E08AE1A}">
      <dsp:nvSpPr>
        <dsp:cNvPr id="0" name=""/>
        <dsp:cNvSpPr/>
      </dsp:nvSpPr>
      <dsp:spPr>
        <a:xfrm rot="10800000">
          <a:off x="2148700" y="1779162"/>
          <a:ext cx="7171918" cy="1368958"/>
        </a:xfrm>
        <a:prstGeom prst="homePlate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3673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Усиливают катаболизм белков</a:t>
          </a:r>
          <a:endParaRPr lang="ru-RU" sz="2700" b="1" kern="1200" dirty="0"/>
        </a:p>
      </dsp:txBody>
      <dsp:txXfrm rot="10800000">
        <a:off x="2490939" y="1779162"/>
        <a:ext cx="6829679" cy="1368958"/>
      </dsp:txXfrm>
    </dsp:sp>
    <dsp:sp modelId="{D5F8DA0D-C3B7-4F8B-9C9F-412C839E5888}">
      <dsp:nvSpPr>
        <dsp:cNvPr id="0" name=""/>
        <dsp:cNvSpPr/>
      </dsp:nvSpPr>
      <dsp:spPr>
        <a:xfrm>
          <a:off x="1464221" y="1779162"/>
          <a:ext cx="1368958" cy="1368958"/>
        </a:xfrm>
        <a:prstGeom prst="upArrow">
          <a:avLst/>
        </a:prstGeom>
        <a:solidFill>
          <a:srgbClr val="0070C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E43BB9-2CFF-4A2A-A677-B7E3E3A82541}">
      <dsp:nvSpPr>
        <dsp:cNvPr id="0" name=""/>
        <dsp:cNvSpPr/>
      </dsp:nvSpPr>
      <dsp:spPr>
        <a:xfrm rot="10800000">
          <a:off x="2148700" y="3556765"/>
          <a:ext cx="7171918" cy="1368958"/>
        </a:xfrm>
        <a:prstGeom prst="homePlat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3673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Уменьшают синтез белков в мышечной ткани, коже и костной и лимфоидной ткани</a:t>
          </a:r>
          <a:endParaRPr lang="ru-RU" sz="2700" b="1" kern="1200" dirty="0"/>
        </a:p>
      </dsp:txBody>
      <dsp:txXfrm rot="10800000">
        <a:off x="2490939" y="3556765"/>
        <a:ext cx="6829679" cy="1368958"/>
      </dsp:txXfrm>
    </dsp:sp>
    <dsp:sp modelId="{6CF9ED25-69AA-4EAA-894B-94540963069A}">
      <dsp:nvSpPr>
        <dsp:cNvPr id="0" name=""/>
        <dsp:cNvSpPr/>
      </dsp:nvSpPr>
      <dsp:spPr>
        <a:xfrm>
          <a:off x="1464221" y="3556765"/>
          <a:ext cx="1368958" cy="1368958"/>
        </a:xfrm>
        <a:prstGeom prst="downArrow">
          <a:avLst/>
        </a:prstGeom>
        <a:solidFill>
          <a:srgbClr val="FF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E592C1-9E8C-4460-879B-EAED84FDDAB9}">
      <dsp:nvSpPr>
        <dsp:cNvPr id="0" name=""/>
        <dsp:cNvSpPr/>
      </dsp:nvSpPr>
      <dsp:spPr>
        <a:xfrm rot="10800000">
          <a:off x="2234385" y="1178"/>
          <a:ext cx="6992874" cy="18920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err="1" smtClean="0"/>
            <a:t>Глюкокортикоиды</a:t>
          </a:r>
          <a:r>
            <a:rPr lang="ru-RU" sz="2900" b="1" kern="1200" dirty="0" smtClean="0"/>
            <a:t> способствуют синтезу </a:t>
          </a:r>
          <a:r>
            <a:rPr lang="ru-RU" sz="2900" b="1" kern="1200" dirty="0" err="1" smtClean="0"/>
            <a:t>триацилглицеридов</a:t>
          </a:r>
          <a:r>
            <a:rPr lang="ru-RU" sz="2900" b="1" kern="1200" dirty="0" smtClean="0"/>
            <a:t> и кетоновых тел в печени</a:t>
          </a:r>
          <a:endParaRPr lang="ru-RU" sz="2900" b="1" kern="1200" dirty="0"/>
        </a:p>
      </dsp:txBody>
      <dsp:txXfrm rot="10800000">
        <a:off x="2707407" y="1178"/>
        <a:ext cx="6519852" cy="1892089"/>
      </dsp:txXfrm>
    </dsp:sp>
    <dsp:sp modelId="{3CFF1616-468F-4687-B943-1576E1F4C8A0}">
      <dsp:nvSpPr>
        <dsp:cNvPr id="0" name=""/>
        <dsp:cNvSpPr/>
      </dsp:nvSpPr>
      <dsp:spPr>
        <a:xfrm>
          <a:off x="1288340" y="1178"/>
          <a:ext cx="1892089" cy="1892089"/>
        </a:xfrm>
        <a:prstGeom prst="stripedRightArrow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25CA9-0294-45A6-A6CC-B7168C6416A0}">
      <dsp:nvSpPr>
        <dsp:cNvPr id="0" name=""/>
        <dsp:cNvSpPr/>
      </dsp:nvSpPr>
      <dsp:spPr>
        <a:xfrm rot="10800000">
          <a:off x="2234385" y="2458070"/>
          <a:ext cx="6992874" cy="18920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4359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b="1" kern="1200" dirty="0" smtClean="0"/>
            <a:t>В подкожной жировой клетчатке при этом жир распадается, </a:t>
          </a:r>
          <a:r>
            <a:rPr lang="ru-RU" sz="2900" b="1" kern="1200" dirty="0" smtClean="0"/>
            <a:t>а </a:t>
          </a:r>
          <a:r>
            <a:rPr lang="ru-RU" sz="2900" b="1" kern="1200" dirty="0" smtClean="0"/>
            <a:t>в области головы и туловища синтез жиров увеличивается</a:t>
          </a:r>
          <a:endParaRPr lang="ru-RU" sz="2900" b="1" kern="1200" dirty="0"/>
        </a:p>
      </dsp:txBody>
      <dsp:txXfrm rot="10800000">
        <a:off x="2707407" y="2458070"/>
        <a:ext cx="6519852" cy="1892089"/>
      </dsp:txXfrm>
    </dsp:sp>
    <dsp:sp modelId="{89FABCE4-58F8-4496-A10E-EF8A89E53F9E}">
      <dsp:nvSpPr>
        <dsp:cNvPr id="0" name=""/>
        <dsp:cNvSpPr/>
      </dsp:nvSpPr>
      <dsp:spPr>
        <a:xfrm>
          <a:off x="1288340" y="2458070"/>
          <a:ext cx="1892089" cy="1892089"/>
        </a:xfrm>
        <a:prstGeom prst="leftUpArrow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5C970E-E6DB-4E14-8CF5-58FD5BA900E8}">
      <dsp:nvSpPr>
        <dsp:cNvPr id="0" name=""/>
        <dsp:cNvSpPr/>
      </dsp:nvSpPr>
      <dsp:spPr>
        <a:xfrm rot="10800000">
          <a:off x="2063667" y="883"/>
          <a:ext cx="6992874" cy="1209216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Угнетают иммунитет клеток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2365971" y="883"/>
        <a:ext cx="6690570" cy="1209216"/>
      </dsp:txXfrm>
    </dsp:sp>
    <dsp:sp modelId="{99777904-B335-4C94-8AA2-3B71818B9296}">
      <dsp:nvSpPr>
        <dsp:cNvPr id="0" name=""/>
        <dsp:cNvSpPr/>
      </dsp:nvSpPr>
      <dsp:spPr>
        <a:xfrm>
          <a:off x="1459058" y="883"/>
          <a:ext cx="1209216" cy="1209216"/>
        </a:xfrm>
        <a:prstGeom prst="downArrow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3E0807-FE0D-45B9-80F5-B945D86D35A6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Угнетают фагоцитоз</a:t>
          </a:r>
          <a:endParaRPr lang="ru-RU" sz="2400" b="1" kern="1200" dirty="0">
            <a:solidFill>
              <a:schemeClr val="tx1"/>
            </a:solidFill>
          </a:endParaRPr>
        </a:p>
      </dsp:txBody>
      <dsp:txXfrm rot="10800000">
        <a:off x="2365971" y="1571060"/>
        <a:ext cx="6690570" cy="1209216"/>
      </dsp:txXfrm>
    </dsp:sp>
    <dsp:sp modelId="{E7352FDE-1979-4192-9297-B69C9D425B9B}">
      <dsp:nvSpPr>
        <dsp:cNvPr id="0" name=""/>
        <dsp:cNvSpPr/>
      </dsp:nvSpPr>
      <dsp:spPr>
        <a:xfrm>
          <a:off x="1459058" y="1571060"/>
          <a:ext cx="1209216" cy="1209216"/>
        </a:xfrm>
        <a:prstGeom prst="downArrow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4C71F4-CBB7-4A96-9E48-21B4288FF39B}">
      <dsp:nvSpPr>
        <dsp:cNvPr id="0" name=""/>
        <dsp:cNvSpPr/>
      </dsp:nvSpPr>
      <dsp:spPr>
        <a:xfrm rot="10800000">
          <a:off x="2063667" y="3141237"/>
          <a:ext cx="6992874" cy="1209216"/>
        </a:xfrm>
        <a:prstGeom prst="homePlat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Тормозят реакцию отторжения трансплантата, так как подавляю</a:t>
          </a:r>
          <a:r>
            <a:rPr lang="ru-RU" sz="2400" kern="1200" dirty="0" smtClean="0"/>
            <a:t>т </a:t>
          </a:r>
          <a:r>
            <a:rPr lang="ru-RU" sz="2400" b="1" kern="1200" dirty="0" smtClean="0"/>
            <a:t>реакцию </a:t>
          </a:r>
          <a:r>
            <a:rPr lang="ru-RU" sz="2400" b="1" kern="1200" dirty="0" err="1" smtClean="0"/>
            <a:t>гиперчевствительности</a:t>
          </a:r>
          <a:r>
            <a:rPr lang="ru-RU" sz="2400" b="1" kern="1200" dirty="0" smtClean="0"/>
            <a:t> замедленного типа</a:t>
          </a:r>
          <a:endParaRPr lang="ru-RU" sz="2400" b="1" kern="1200" dirty="0"/>
        </a:p>
      </dsp:txBody>
      <dsp:txXfrm rot="10800000">
        <a:off x="2365971" y="3141237"/>
        <a:ext cx="6690570" cy="1209216"/>
      </dsp:txXfrm>
    </dsp:sp>
    <dsp:sp modelId="{7ADE72B0-7CE7-4294-B29C-4B88BF265ABF}">
      <dsp:nvSpPr>
        <dsp:cNvPr id="0" name=""/>
        <dsp:cNvSpPr/>
      </dsp:nvSpPr>
      <dsp:spPr>
        <a:xfrm>
          <a:off x="1459058" y="3141237"/>
          <a:ext cx="1209216" cy="1209216"/>
        </a:xfrm>
        <a:prstGeom prst="downArrow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47E54-4183-48F4-8510-3C082F813F3C}">
      <dsp:nvSpPr>
        <dsp:cNvPr id="0" name=""/>
        <dsp:cNvSpPr/>
      </dsp:nvSpPr>
      <dsp:spPr>
        <a:xfrm>
          <a:off x="3035" y="254420"/>
          <a:ext cx="4741884" cy="3842496"/>
        </a:xfrm>
        <a:prstGeom prst="flowChartMultidocument">
          <a:avLst/>
        </a:prstGeom>
        <a:solidFill>
          <a:srgbClr val="9D9A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err="1" smtClean="0">
              <a:solidFill>
                <a:schemeClr val="tx2">
                  <a:lumMod val="50000"/>
                </a:schemeClr>
              </a:solidFill>
            </a:rPr>
            <a:t>Глюкокортикоиды</a:t>
          </a:r>
          <a:r>
            <a:rPr lang="ru-RU" sz="2600" b="1" kern="1200" dirty="0" smtClean="0">
              <a:solidFill>
                <a:schemeClr val="tx2">
                  <a:lumMod val="50000"/>
                </a:schemeClr>
              </a:solidFill>
            </a:rPr>
            <a:t> и их производные угнетают синтез </a:t>
          </a:r>
          <a:r>
            <a:rPr lang="ru-RU" sz="2600" b="1" kern="1200" dirty="0" err="1" smtClean="0">
              <a:solidFill>
                <a:schemeClr val="tx2">
                  <a:lumMod val="50000"/>
                </a:schemeClr>
              </a:solidFill>
            </a:rPr>
            <a:t>эйкозаноидов</a:t>
          </a:r>
          <a:r>
            <a:rPr lang="ru-RU" sz="2600" b="1" kern="1200" dirty="0" smtClean="0">
              <a:solidFill>
                <a:schemeClr val="tx2">
                  <a:lumMod val="50000"/>
                </a:schemeClr>
              </a:solidFill>
            </a:rPr>
            <a:t> – высокоактивных регуляторов клеточных функций, например, простагландинов, </a:t>
          </a:r>
          <a:r>
            <a:rPr lang="ru-RU" sz="2600" b="1" kern="1200" dirty="0" err="1" smtClean="0">
              <a:solidFill>
                <a:schemeClr val="tx2">
                  <a:lumMod val="50000"/>
                </a:schemeClr>
              </a:solidFill>
            </a:rPr>
            <a:t>простациклинов</a:t>
          </a:r>
          <a:endParaRPr lang="ru-RU" sz="26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3035" y="908178"/>
        <a:ext cx="4082191" cy="3043221"/>
      </dsp:txXfrm>
    </dsp:sp>
    <dsp:sp modelId="{63A96357-D73B-419A-9029-39CF893095FD}">
      <dsp:nvSpPr>
        <dsp:cNvPr id="0" name=""/>
        <dsp:cNvSpPr/>
      </dsp:nvSpPr>
      <dsp:spPr>
        <a:xfrm>
          <a:off x="5801358" y="254420"/>
          <a:ext cx="4711205" cy="3148248"/>
        </a:xfrm>
        <a:prstGeom prst="flowChartMultidocument">
          <a:avLst/>
        </a:prstGeom>
        <a:solidFill>
          <a:srgbClr val="9D9AA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2">
                  <a:lumMod val="75000"/>
                </a:schemeClr>
              </a:solidFill>
            </a:rPr>
            <a:t>Препятствуют </a:t>
          </a:r>
          <a:r>
            <a:rPr lang="ru-RU" sz="2600" b="1" kern="1200" dirty="0" err="1" smtClean="0">
              <a:solidFill>
                <a:schemeClr val="tx2">
                  <a:lumMod val="75000"/>
                </a:schemeClr>
              </a:solidFill>
            </a:rPr>
            <a:t>дегрануляции</a:t>
          </a:r>
          <a:r>
            <a:rPr lang="ru-RU" sz="2600" b="1" kern="1200" dirty="0" smtClean="0">
              <a:solidFill>
                <a:schemeClr val="tx2">
                  <a:lumMod val="75000"/>
                </a:schemeClr>
              </a:solidFill>
            </a:rPr>
            <a:t> тучных клеток и выделению из тучных клеток медиаторов аллергии ( гистамин, </a:t>
          </a:r>
          <a:r>
            <a:rPr lang="ru-RU" sz="2600" b="1" kern="1200" dirty="0" err="1" smtClean="0">
              <a:solidFill>
                <a:schemeClr val="tx2">
                  <a:lumMod val="75000"/>
                </a:schemeClr>
              </a:solidFill>
            </a:rPr>
            <a:t>лейкотрины</a:t>
          </a:r>
          <a:r>
            <a:rPr lang="ru-RU" sz="2600" b="1" kern="1200" dirty="0" smtClean="0">
              <a:solidFill>
                <a:schemeClr val="tx2">
                  <a:lumMod val="75000"/>
                </a:schemeClr>
              </a:solidFill>
            </a:rPr>
            <a:t>)</a:t>
          </a:r>
          <a:endParaRPr lang="ru-RU" sz="26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801358" y="790059"/>
        <a:ext cx="4055780" cy="24933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4A0F83-DAEB-422B-836F-18064824CDD7}">
      <dsp:nvSpPr>
        <dsp:cNvPr id="0" name=""/>
        <dsp:cNvSpPr/>
      </dsp:nvSpPr>
      <dsp:spPr>
        <a:xfrm rot="10800000">
          <a:off x="2036255" y="0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Повышение чувствительности </a:t>
          </a:r>
          <a:r>
            <a:rPr lang="ru-RU" sz="2700" b="1" kern="1200" dirty="0" err="1" smtClean="0"/>
            <a:t>адренорецепторов</a:t>
          </a:r>
          <a:r>
            <a:rPr lang="ru-RU" sz="2700" b="1" kern="1200" dirty="0" smtClean="0"/>
            <a:t> к катехоламинам</a:t>
          </a:r>
          <a:endParaRPr lang="ru-RU" sz="2700" b="1" kern="1200" dirty="0"/>
        </a:p>
      </dsp:txBody>
      <dsp:txXfrm rot="10800000">
        <a:off x="2338559" y="0"/>
        <a:ext cx="6690570" cy="1209216"/>
      </dsp:txXfrm>
    </dsp:sp>
    <dsp:sp modelId="{0899DBC8-2111-4DEB-A0C4-4E56C93CF30F}">
      <dsp:nvSpPr>
        <dsp:cNvPr id="0" name=""/>
        <dsp:cNvSpPr/>
      </dsp:nvSpPr>
      <dsp:spPr>
        <a:xfrm>
          <a:off x="1459058" y="883"/>
          <a:ext cx="1209216" cy="1209216"/>
        </a:xfrm>
        <a:prstGeom prst="upArrow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E76BD-11A7-43B7-8021-756BBA220E41}">
      <dsp:nvSpPr>
        <dsp:cNvPr id="0" name=""/>
        <dsp:cNvSpPr/>
      </dsp:nvSpPr>
      <dsp:spPr>
        <a:xfrm rot="10800000">
          <a:off x="2063667" y="1571060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Уменьшение проницаемости капилляров</a:t>
          </a:r>
          <a:endParaRPr lang="ru-RU" sz="2700" b="1" kern="1200" dirty="0"/>
        </a:p>
      </dsp:txBody>
      <dsp:txXfrm rot="10800000">
        <a:off x="2365971" y="1571060"/>
        <a:ext cx="6690570" cy="1209216"/>
      </dsp:txXfrm>
    </dsp:sp>
    <dsp:sp modelId="{E5DD5B33-88A0-4CCD-8018-F2069636CB12}">
      <dsp:nvSpPr>
        <dsp:cNvPr id="0" name=""/>
        <dsp:cNvSpPr/>
      </dsp:nvSpPr>
      <dsp:spPr>
        <a:xfrm>
          <a:off x="1459058" y="1571060"/>
          <a:ext cx="1209216" cy="1209216"/>
        </a:xfrm>
        <a:prstGeom prst="downArrow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30C6A4-5DC1-4576-A1F0-92048D2F214D}">
      <dsp:nvSpPr>
        <dsp:cNvPr id="0" name=""/>
        <dsp:cNvSpPr/>
      </dsp:nvSpPr>
      <dsp:spPr>
        <a:xfrm rot="10800000">
          <a:off x="2329900" y="3141237"/>
          <a:ext cx="6992874" cy="1209216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31" tIns="102870" rIns="192024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/>
            <a:t>Поддержание сократимости миокарда и нормального тонуса артериол</a:t>
          </a:r>
          <a:endParaRPr lang="ru-RU" sz="2700" b="1" kern="1200" dirty="0"/>
        </a:p>
      </dsp:txBody>
      <dsp:txXfrm rot="10800000">
        <a:off x="2632204" y="3141237"/>
        <a:ext cx="6690570" cy="1209216"/>
      </dsp:txXfrm>
    </dsp:sp>
    <dsp:sp modelId="{13CF4E9D-655C-46CD-8227-AE93FCF9D8A7}">
      <dsp:nvSpPr>
        <dsp:cNvPr id="0" name=""/>
        <dsp:cNvSpPr/>
      </dsp:nvSpPr>
      <dsp:spPr>
        <a:xfrm>
          <a:off x="836215" y="3142121"/>
          <a:ext cx="2274150" cy="1209216"/>
        </a:xfrm>
        <a:prstGeom prst="leftRightArrow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32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09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39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48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45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71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695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18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711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99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592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5AEAA-EE1C-4A66-B218-D03FC2B0E5C8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CBD86-2747-4E7B-9CBE-009C6F6A2B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409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15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092960" y="0"/>
            <a:ext cx="4185920" cy="6858000"/>
          </a:xfrm>
          <a:prstGeom prst="rect">
            <a:avLst/>
          </a:prstGeom>
          <a:solidFill>
            <a:srgbClr val="9D9AAC"/>
          </a:solidFill>
          <a:ln>
            <a:solidFill>
              <a:srgbClr val="9D9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2092960" y="1954877"/>
            <a:ext cx="8453438" cy="2112963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latin typeface="Bahnschrift Light Condensed" panose="020B0502040204020203" pitchFamily="34" charset="0"/>
              </a:rPr>
              <a:t>Влияние </a:t>
            </a:r>
            <a:r>
              <a:rPr lang="ru-RU" b="1" dirty="0" err="1" smtClean="0">
                <a:latin typeface="Bahnschrift Light Condensed" panose="020B0502040204020203" pitchFamily="34" charset="0"/>
              </a:rPr>
              <a:t>глюкокортикоидов</a:t>
            </a:r>
            <a:r>
              <a:rPr lang="ru-RU" b="1" dirty="0" smtClean="0">
                <a:latin typeface="Bahnschrift Light Condensed" panose="020B0502040204020203" pitchFamily="34" charset="0"/>
              </a:rPr>
              <a:t> и их производных на метаболизм в организме человека и применение их в медицине</a:t>
            </a:r>
            <a:endParaRPr lang="ru-RU" b="1" dirty="0">
              <a:latin typeface="Bahnschrift Light Condensed" panose="020B05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088313" y="185738"/>
            <a:ext cx="4103687" cy="2311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/>
              <a:t>Учреждение Здравоохранения Гродненский Государственный Медицинский Университет</a:t>
            </a:r>
          </a:p>
          <a:p>
            <a:pPr marL="0" indent="0">
              <a:buNone/>
            </a:pPr>
            <a:r>
              <a:rPr lang="ru-RU" sz="2000" b="1" dirty="0" smtClean="0"/>
              <a:t>кафедра Биологической химии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21164">
            <a:off x="-2278156" y="1187973"/>
            <a:ext cx="5093207" cy="5111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50294" y="5131837"/>
            <a:ext cx="3349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Докладчик Броско Яна Олеговна, 3 курс 5 </a:t>
            </a:r>
            <a:r>
              <a:rPr lang="ru-RU" b="1" dirty="0" err="1" smtClean="0"/>
              <a:t>лф</a:t>
            </a:r>
            <a:endParaRPr lang="ru-RU" b="1" dirty="0" smtClean="0"/>
          </a:p>
          <a:p>
            <a:r>
              <a:rPr lang="ru-RU" b="1" dirty="0" smtClean="0"/>
              <a:t>Научный руководитель </a:t>
            </a:r>
            <a:r>
              <a:rPr lang="ru-RU" b="1" dirty="0" err="1" smtClean="0"/>
              <a:t>Леднёва</a:t>
            </a:r>
            <a:r>
              <a:rPr lang="ru-RU" b="1" dirty="0" smtClean="0"/>
              <a:t> Ирина Олеговна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098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4936" y="328549"/>
            <a:ext cx="10515600" cy="1325563"/>
          </a:xfrm>
        </p:spPr>
        <p:txBody>
          <a:bodyPr/>
          <a:lstStyle/>
          <a:p>
            <a:r>
              <a:rPr lang="ru-RU" b="1" dirty="0" err="1" smtClean="0"/>
              <a:t>Глюкокортикоиды</a:t>
            </a:r>
            <a:r>
              <a:rPr lang="ru-RU" b="1" dirty="0" smtClean="0"/>
              <a:t> обладают иммунодепрессивным действием: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167974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925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146733"/>
              </p:ext>
            </p:extLst>
          </p:nvPr>
        </p:nvGraphicFramePr>
        <p:xfrm>
          <a:off x="838200" y="804672"/>
          <a:ext cx="10774680" cy="53722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157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7464" y="262318"/>
            <a:ext cx="10515600" cy="1325563"/>
          </a:xfrm>
        </p:spPr>
        <p:txBody>
          <a:bodyPr/>
          <a:lstStyle/>
          <a:p>
            <a:r>
              <a:rPr lang="ru-RU" b="1" dirty="0" smtClean="0"/>
              <a:t>Противоаллергическое действие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97174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5" name="Прямая со стрелкой 4"/>
          <p:cNvCxnSpPr/>
          <p:nvPr/>
        </p:nvCxnSpPr>
        <p:spPr>
          <a:xfrm flipH="1">
            <a:off x="4709160" y="1545336"/>
            <a:ext cx="539496" cy="26517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6241288" y="1333945"/>
            <a:ext cx="823976" cy="73050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  <a:scene3d>
            <a:camera prst="isometricRightUp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97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</a:t>
            </a:r>
            <a:r>
              <a:rPr lang="ru-RU" b="1" dirty="0" smtClean="0"/>
              <a:t>ействия </a:t>
            </a:r>
            <a:r>
              <a:rPr lang="ru-RU" b="1" dirty="0" smtClean="0"/>
              <a:t>на сердечно-сосудистую систему следует указать следующие: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582262"/>
              </p:ext>
            </p:extLst>
          </p:nvPr>
        </p:nvGraphicFramePr>
        <p:xfrm>
          <a:off x="527304" y="1935353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005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838777"/>
              </p:ext>
            </p:extLst>
          </p:nvPr>
        </p:nvGraphicFramePr>
        <p:xfrm>
          <a:off x="4251960" y="438912"/>
          <a:ext cx="7571232" cy="577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52" y="227966"/>
            <a:ext cx="4105656" cy="33974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037" y="3762555"/>
            <a:ext cx="3780332" cy="283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8128034"/>
              </p:ext>
            </p:extLst>
          </p:nvPr>
        </p:nvGraphicFramePr>
        <p:xfrm>
          <a:off x="838200" y="758952"/>
          <a:ext cx="10515600" cy="54180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Овал 2"/>
          <p:cNvSpPr/>
          <p:nvPr/>
        </p:nvSpPr>
        <p:spPr>
          <a:xfrm>
            <a:off x="246888" y="1764792"/>
            <a:ext cx="438912" cy="3749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228600" y="4782312"/>
            <a:ext cx="493776" cy="4389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95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0155" t="19765" r="21227" b="6860"/>
          <a:stretch/>
        </p:blipFill>
        <p:spPr>
          <a:xfrm>
            <a:off x="1021079" y="-425236"/>
            <a:ext cx="10332721" cy="7283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9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8331" y="260953"/>
            <a:ext cx="10515600" cy="1325563"/>
          </a:xfrm>
        </p:spPr>
        <p:txBody>
          <a:bodyPr/>
          <a:lstStyle/>
          <a:p>
            <a:r>
              <a:rPr lang="ru-RU" b="1" dirty="0" smtClean="0"/>
              <a:t>ГКС местного действия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653565"/>
              </p:ext>
            </p:extLst>
          </p:nvPr>
        </p:nvGraphicFramePr>
        <p:xfrm>
          <a:off x="838200" y="191822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4952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423" y="458165"/>
            <a:ext cx="4224760" cy="42247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1024" y="4045955"/>
            <a:ext cx="4572000" cy="20764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436" y="728060"/>
            <a:ext cx="4067175" cy="304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60411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b="1" dirty="0"/>
              <a:t>Исходя из разнообразия оказываемых эффектов, производные гидрокортизона получили широкое распространение </a:t>
            </a:r>
            <a:r>
              <a:rPr lang="ru-RU" b="1" dirty="0" smtClean="0"/>
              <a:t>в: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787294"/>
              </p:ext>
            </p:extLst>
          </p:nvPr>
        </p:nvGraphicFramePr>
        <p:xfrm>
          <a:off x="1493520" y="1791272"/>
          <a:ext cx="9521952" cy="4529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5847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239256" y="-73152"/>
            <a:ext cx="6080760" cy="6858000"/>
          </a:xfrm>
          <a:prstGeom prst="rect">
            <a:avLst/>
          </a:prstGeom>
          <a:solidFill>
            <a:srgbClr val="9D9AAC"/>
          </a:solidFill>
          <a:ln>
            <a:solidFill>
              <a:srgbClr val="9D9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22160" y="1656080"/>
            <a:ext cx="4899152" cy="6546088"/>
          </a:xfrm>
        </p:spPr>
        <p:txBody>
          <a:bodyPr/>
          <a:lstStyle/>
          <a:p>
            <a:pPr marL="0" indent="0">
              <a:buNone/>
            </a:pPr>
            <a:r>
              <a:rPr lang="ru-RU" sz="4400" b="1" i="1" dirty="0" err="1" smtClean="0">
                <a:solidFill>
                  <a:schemeClr val="bg1"/>
                </a:solidFill>
              </a:rPr>
              <a:t>Глюкокортикоиды</a:t>
            </a:r>
            <a:r>
              <a:rPr lang="ru-RU" b="1" dirty="0" smtClean="0"/>
              <a:t> </a:t>
            </a:r>
            <a:r>
              <a:rPr lang="ru-RU" sz="4000" b="1" dirty="0" smtClean="0"/>
              <a:t>– стероидные гормоны, а также полусинтетические производные гидрокортизона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3" y="872458"/>
            <a:ext cx="6664931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6493397" cy="6858000"/>
          </a:xfrm>
          <a:prstGeom prst="rect">
            <a:avLst/>
          </a:prstGeom>
          <a:solidFill>
            <a:srgbClr val="9CF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114" y="979278"/>
            <a:ext cx="10515600" cy="1325563"/>
          </a:xfrm>
        </p:spPr>
        <p:txBody>
          <a:bodyPr/>
          <a:lstStyle/>
          <a:p>
            <a:r>
              <a:rPr lang="ru-RU" b="1" dirty="0" err="1" smtClean="0"/>
              <a:t>Афлодерм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964" y="3347928"/>
            <a:ext cx="5231757" cy="23583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Показания к применению</a:t>
            </a:r>
          </a:p>
          <a:p>
            <a:pPr marL="0" indent="0">
              <a:buNone/>
            </a:pPr>
            <a:r>
              <a:rPr lang="ru-RU" b="1" dirty="0"/>
              <a:t>Заболевания кожи, чувствительные к </a:t>
            </a:r>
            <a:r>
              <a:rPr lang="ru-RU" b="1" dirty="0" err="1"/>
              <a:t>глюкокортикостероидам</a:t>
            </a:r>
            <a:r>
              <a:rPr lang="ru-RU" b="1" dirty="0"/>
              <a:t> (в </a:t>
            </a:r>
            <a:r>
              <a:rPr lang="ru-RU" b="1" dirty="0" err="1"/>
              <a:t>т.ч</a:t>
            </a:r>
            <a:r>
              <a:rPr lang="ru-RU" b="1" dirty="0"/>
              <a:t>. </a:t>
            </a:r>
            <a:r>
              <a:rPr lang="ru-RU" b="1" dirty="0" err="1"/>
              <a:t>атопический</a:t>
            </a:r>
            <a:r>
              <a:rPr lang="ru-RU" b="1" dirty="0"/>
              <a:t>, аллергический и контактный дерматит, псориаз, экзема)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371" y="166687"/>
            <a:ext cx="3048000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52727" y="1831025"/>
            <a:ext cx="55392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/>
              <a:t>противовоспалительное</a:t>
            </a:r>
            <a:r>
              <a:rPr lang="ru-RU" sz="3600" b="1" dirty="0" smtClean="0"/>
              <a:t>,</a:t>
            </a:r>
          </a:p>
          <a:p>
            <a:r>
              <a:rPr lang="ru-RU" sz="3600" b="1" dirty="0"/>
              <a:t> </a:t>
            </a:r>
            <a:r>
              <a:rPr lang="ru-RU" sz="3600" b="1" i="1" dirty="0"/>
              <a:t>противоаллергическое</a:t>
            </a:r>
            <a:r>
              <a:rPr lang="ru-RU" b="1" dirty="0"/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5198" y="695269"/>
            <a:ext cx="32085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err="1" smtClean="0"/>
              <a:t>Альдецин</a:t>
            </a:r>
            <a:endParaRPr lang="ru-RU" sz="54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327" y="3549614"/>
            <a:ext cx="2830473" cy="283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43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13045"/>
              </p:ext>
            </p:extLst>
          </p:nvPr>
        </p:nvGraphicFramePr>
        <p:xfrm>
          <a:off x="374904" y="466344"/>
          <a:ext cx="11475720" cy="6044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244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8412480" y="4460240"/>
            <a:ext cx="5313680" cy="3302000"/>
          </a:xfrm>
          <a:prstGeom prst="rect">
            <a:avLst/>
          </a:prstGeom>
          <a:solidFill>
            <a:srgbClr val="9CF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1249045"/>
            <a:ext cx="5674360" cy="3211195"/>
          </a:xfrm>
        </p:spPr>
        <p:txBody>
          <a:bodyPr/>
          <a:lstStyle/>
          <a:p>
            <a:r>
              <a:rPr lang="ru-RU" b="1" dirty="0" smtClean="0"/>
              <a:t>При бронхиальной астме у детей применяется </a:t>
            </a:r>
            <a:r>
              <a:rPr lang="ru-RU" b="1" dirty="0" err="1" smtClean="0"/>
              <a:t>Будесонид</a:t>
            </a:r>
            <a:r>
              <a:rPr lang="ru-RU" b="1" dirty="0" smtClean="0"/>
              <a:t> и др.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03045"/>
            <a:ext cx="5059680" cy="337180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52400" y="-132080"/>
            <a:ext cx="2397760" cy="599440"/>
          </a:xfrm>
          <a:prstGeom prst="rect">
            <a:avLst/>
          </a:prstGeom>
          <a:solidFill>
            <a:srgbClr val="9CF4C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311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155092"/>
              </p:ext>
            </p:extLst>
          </p:nvPr>
        </p:nvGraphicFramePr>
        <p:xfrm>
          <a:off x="482600" y="172720"/>
          <a:ext cx="10896600" cy="55978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5213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920" y="1225550"/>
            <a:ext cx="6985000" cy="44126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err="1"/>
              <a:t>Фторометолон</a:t>
            </a:r>
            <a:r>
              <a:rPr lang="ru-RU" sz="3600" b="1" dirty="0"/>
              <a:t>. </a:t>
            </a:r>
            <a:endParaRPr lang="ru-RU" sz="3600" b="1" dirty="0" smtClean="0"/>
          </a:p>
          <a:p>
            <a:pPr marL="0" indent="0">
              <a:buNone/>
            </a:pPr>
            <a:r>
              <a:rPr lang="ru-RU" sz="3600" b="1" dirty="0" smtClean="0"/>
              <a:t>Сильнодействующий </a:t>
            </a:r>
            <a:r>
              <a:rPr lang="ru-RU" sz="3600" b="1" dirty="0"/>
              <a:t>синтетический фторированный кортикостероид. Симптоматично влияет на развитие воспаления, не действуя на причину</a:t>
            </a:r>
            <a:r>
              <a:rPr lang="ru-RU" sz="3600" b="1" dirty="0" smtClean="0"/>
              <a:t>. Глазные капли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090" y="702477"/>
            <a:ext cx="4988110" cy="498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252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3208" y="2141585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4400" b="1" dirty="0"/>
              <a:t>Лекарственны препараты на основе </a:t>
            </a:r>
            <a:r>
              <a:rPr lang="ru-RU" sz="4400" b="1" dirty="0" err="1"/>
              <a:t>глюкокортикоидов</a:t>
            </a:r>
            <a:r>
              <a:rPr lang="ru-RU" sz="4400" b="1" dirty="0"/>
              <a:t> оказывают широкий спектр влияния на метаболизм в организме человека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97536" y="-32798"/>
            <a:ext cx="1773936" cy="212140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2141585"/>
            <a:ext cx="1069848" cy="2642616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4837176"/>
            <a:ext cx="1830324" cy="202082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7046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9839" y="266218"/>
            <a:ext cx="11192718" cy="6852212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ru-RU" sz="7000" b="1" dirty="0"/>
              <a:t>Побочные действия</a:t>
            </a:r>
          </a:p>
          <a:p>
            <a:pPr marL="0" indent="0">
              <a:buNone/>
            </a:pPr>
            <a:r>
              <a:rPr lang="ru-RU" sz="4500" dirty="0"/>
              <a:t>При применении </a:t>
            </a:r>
            <a:r>
              <a:rPr lang="ru-RU" sz="4500" dirty="0" err="1"/>
              <a:t>глюкокортикостероидов</a:t>
            </a:r>
            <a:r>
              <a:rPr lang="ru-RU" sz="4500" dirty="0"/>
              <a:t> могут наблюдаться побочные реакции со стороны организма:</a:t>
            </a:r>
          </a:p>
          <a:p>
            <a:r>
              <a:rPr lang="ru-RU" sz="4500" b="1" dirty="0">
                <a:solidFill>
                  <a:schemeClr val="accent1">
                    <a:lumMod val="75000"/>
                  </a:schemeClr>
                </a:solidFill>
              </a:rPr>
              <a:t>Центральная нервная система: психозы, депрессия, эйфория, бессонница, повышенная возбудимость;</a:t>
            </a:r>
          </a:p>
          <a:p>
            <a:r>
              <a:rPr lang="ru-RU" sz="4500" b="1" dirty="0"/>
              <a:t>Сердечно-сосудистая система: тромбоэмболия, тромбозы глубоких вен, повышенное артериальное давление, миокардиодистрофия;</a:t>
            </a:r>
          </a:p>
          <a:p>
            <a:r>
              <a:rPr lang="ru-RU" sz="4500" b="1" dirty="0">
                <a:solidFill>
                  <a:schemeClr val="accent6">
                    <a:lumMod val="50000"/>
                  </a:schemeClr>
                </a:solidFill>
              </a:rPr>
              <a:t>Система пищеварения: жировая дистрофия печени, панкреатит, кровотечения из желудочно-кишечного тракта, стероидные язвы кишечника и желудка;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5823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497840"/>
            <a:ext cx="11160760" cy="5679123"/>
          </a:xfrm>
        </p:spPr>
        <p:txBody>
          <a:bodyPr>
            <a:normAutofit lnSpcReduction="10000"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</a:rPr>
              <a:t>Органы чувств: глаукома;</a:t>
            </a:r>
          </a:p>
          <a:p>
            <a:r>
              <a:rPr lang="ru-RU" sz="4000" dirty="0"/>
              <a:t>Эндокринная система: синдром </a:t>
            </a:r>
            <a:r>
              <a:rPr lang="ru-RU" sz="4000" dirty="0" err="1"/>
              <a:t>Кушинга</a:t>
            </a:r>
            <a:r>
              <a:rPr lang="ru-RU" sz="4000" dirty="0"/>
              <a:t>, ожирение, сахарный диабет;</a:t>
            </a:r>
          </a:p>
          <a:p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Кожные покровы: </a:t>
            </a:r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</a:rPr>
              <a:t>алопеция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ru-RU" sz="4000" dirty="0" err="1">
                <a:solidFill>
                  <a:schemeClr val="accent1">
                    <a:lumMod val="75000"/>
                  </a:schemeClr>
                </a:solidFill>
              </a:rPr>
              <a:t>стрии</a:t>
            </a:r>
            <a:r>
              <a:rPr lang="ru-RU" sz="4000" dirty="0">
                <a:solidFill>
                  <a:schemeClr val="accent1">
                    <a:lumMod val="75000"/>
                  </a:schemeClr>
                </a:solidFill>
              </a:rPr>
              <a:t>, истончение кожи;</a:t>
            </a:r>
          </a:p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Костно-мышечная система: гипотрофия мышц, миопатия, задержка роста (у детей), остеопороз</a:t>
            </a:r>
            <a:r>
              <a:rPr lang="ru-RU" sz="4000" dirty="0"/>
              <a:t>;</a:t>
            </a:r>
          </a:p>
          <a:p>
            <a:r>
              <a:rPr lang="ru-RU" sz="4000" dirty="0"/>
              <a:t>Репродуктивная система: гирсутизм, расстройства </a:t>
            </a:r>
            <a:r>
              <a:rPr lang="ru-RU" sz="4000" dirty="0" err="1"/>
              <a:t>ceкcуальной</a:t>
            </a:r>
            <a:r>
              <a:rPr lang="ru-RU" sz="4000" dirty="0"/>
              <a:t> функции и </a:t>
            </a:r>
            <a:r>
              <a:rPr lang="ru-RU" sz="4000" dirty="0" err="1"/>
              <a:t>мeнcтpуального</a:t>
            </a:r>
            <a:r>
              <a:rPr lang="ru-RU" sz="4000" dirty="0"/>
              <a:t> цикла.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4200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626864"/>
            <a:ext cx="2724912" cy="2231136"/>
          </a:xfrm>
          <a:prstGeom prst="rect">
            <a:avLst/>
          </a:prstGeom>
          <a:solidFill>
            <a:srgbClr val="9D9AAC"/>
          </a:solidFill>
          <a:ln>
            <a:solidFill>
              <a:srgbClr val="9D9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273" y="1307592"/>
            <a:ext cx="6041136" cy="4713923"/>
          </a:xfrm>
        </p:spPr>
        <p:txBody>
          <a:bodyPr/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Стоит </a:t>
            </a:r>
            <a:r>
              <a:rPr lang="ru-RU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учитывать </a:t>
            </a:r>
            <a:r>
              <a:rPr lang="ru-RU" b="1" dirty="0" smtClean="0"/>
              <a:t>вышеперечисленные эффекты при приёме препаратов данной группы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328" y="0"/>
            <a:ext cx="5757672" cy="4318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847" y="3767328"/>
            <a:ext cx="3817989" cy="2544572"/>
          </a:xfrm>
          <a:prstGeom prst="rect">
            <a:avLst/>
          </a:prstGeom>
        </p:spPr>
      </p:pic>
      <p:sp>
        <p:nvSpPr>
          <p:cNvPr id="10" name="Полилиния 9"/>
          <p:cNvSpPr/>
          <p:nvPr/>
        </p:nvSpPr>
        <p:spPr>
          <a:xfrm>
            <a:off x="5705856" y="3337560"/>
            <a:ext cx="567444" cy="1133905"/>
          </a:xfrm>
          <a:custGeom>
            <a:avLst/>
            <a:gdLst>
              <a:gd name="connsiteX0" fmla="*/ 0 w 567444"/>
              <a:gd name="connsiteY0" fmla="*/ 393192 h 1133905"/>
              <a:gd name="connsiteX1" fmla="*/ 27432 w 567444"/>
              <a:gd name="connsiteY1" fmla="*/ 338328 h 1133905"/>
              <a:gd name="connsiteX2" fmla="*/ 45720 w 567444"/>
              <a:gd name="connsiteY2" fmla="*/ 256032 h 1133905"/>
              <a:gd name="connsiteX3" fmla="*/ 64008 w 567444"/>
              <a:gd name="connsiteY3" fmla="*/ 228600 h 1133905"/>
              <a:gd name="connsiteX4" fmla="*/ 73152 w 567444"/>
              <a:gd name="connsiteY4" fmla="*/ 201168 h 1133905"/>
              <a:gd name="connsiteX5" fmla="*/ 82296 w 567444"/>
              <a:gd name="connsiteY5" fmla="*/ 164592 h 1133905"/>
              <a:gd name="connsiteX6" fmla="*/ 128016 w 567444"/>
              <a:gd name="connsiteY6" fmla="*/ 118872 h 1133905"/>
              <a:gd name="connsiteX7" fmla="*/ 164592 w 567444"/>
              <a:gd name="connsiteY7" fmla="*/ 64008 h 1133905"/>
              <a:gd name="connsiteX8" fmla="*/ 182880 w 567444"/>
              <a:gd name="connsiteY8" fmla="*/ 36576 h 1133905"/>
              <a:gd name="connsiteX9" fmla="*/ 237744 w 567444"/>
              <a:gd name="connsiteY9" fmla="*/ 0 h 1133905"/>
              <a:gd name="connsiteX10" fmla="*/ 283464 w 567444"/>
              <a:gd name="connsiteY10" fmla="*/ 18288 h 1133905"/>
              <a:gd name="connsiteX11" fmla="*/ 310896 w 567444"/>
              <a:gd name="connsiteY11" fmla="*/ 27432 h 1133905"/>
              <a:gd name="connsiteX12" fmla="*/ 329184 w 567444"/>
              <a:gd name="connsiteY12" fmla="*/ 54864 h 1133905"/>
              <a:gd name="connsiteX13" fmla="*/ 365760 w 567444"/>
              <a:gd name="connsiteY13" fmla="*/ 82296 h 1133905"/>
              <a:gd name="connsiteX14" fmla="*/ 384048 w 567444"/>
              <a:gd name="connsiteY14" fmla="*/ 109728 h 1133905"/>
              <a:gd name="connsiteX15" fmla="*/ 411480 w 567444"/>
              <a:gd name="connsiteY15" fmla="*/ 137160 h 1133905"/>
              <a:gd name="connsiteX16" fmla="*/ 438912 w 567444"/>
              <a:gd name="connsiteY16" fmla="*/ 173736 h 1133905"/>
              <a:gd name="connsiteX17" fmla="*/ 493776 w 567444"/>
              <a:gd name="connsiteY17" fmla="*/ 237744 h 1133905"/>
              <a:gd name="connsiteX18" fmla="*/ 530352 w 567444"/>
              <a:gd name="connsiteY18" fmla="*/ 301752 h 1133905"/>
              <a:gd name="connsiteX19" fmla="*/ 548640 w 567444"/>
              <a:gd name="connsiteY19" fmla="*/ 329184 h 1133905"/>
              <a:gd name="connsiteX20" fmla="*/ 566928 w 567444"/>
              <a:gd name="connsiteY20" fmla="*/ 402336 h 1133905"/>
              <a:gd name="connsiteX21" fmla="*/ 548640 w 567444"/>
              <a:gd name="connsiteY21" fmla="*/ 530352 h 1133905"/>
              <a:gd name="connsiteX22" fmla="*/ 521208 w 567444"/>
              <a:gd name="connsiteY22" fmla="*/ 576072 h 1133905"/>
              <a:gd name="connsiteX23" fmla="*/ 475488 w 567444"/>
              <a:gd name="connsiteY23" fmla="*/ 640080 h 1133905"/>
              <a:gd name="connsiteX24" fmla="*/ 457200 w 567444"/>
              <a:gd name="connsiteY24" fmla="*/ 667512 h 1133905"/>
              <a:gd name="connsiteX25" fmla="*/ 402336 w 567444"/>
              <a:gd name="connsiteY25" fmla="*/ 704088 h 1133905"/>
              <a:gd name="connsiteX26" fmla="*/ 329184 w 567444"/>
              <a:gd name="connsiteY26" fmla="*/ 758952 h 1133905"/>
              <a:gd name="connsiteX27" fmla="*/ 301752 w 567444"/>
              <a:gd name="connsiteY27" fmla="*/ 795528 h 1133905"/>
              <a:gd name="connsiteX28" fmla="*/ 274320 w 567444"/>
              <a:gd name="connsiteY28" fmla="*/ 822960 h 1133905"/>
              <a:gd name="connsiteX29" fmla="*/ 237744 w 567444"/>
              <a:gd name="connsiteY29" fmla="*/ 886968 h 1133905"/>
              <a:gd name="connsiteX30" fmla="*/ 173736 w 567444"/>
              <a:gd name="connsiteY30" fmla="*/ 950976 h 1133905"/>
              <a:gd name="connsiteX31" fmla="*/ 128016 w 567444"/>
              <a:gd name="connsiteY31" fmla="*/ 1014984 h 1133905"/>
              <a:gd name="connsiteX32" fmla="*/ 118872 w 567444"/>
              <a:gd name="connsiteY32" fmla="*/ 1042416 h 1133905"/>
              <a:gd name="connsiteX33" fmla="*/ 164592 w 567444"/>
              <a:gd name="connsiteY33" fmla="*/ 1088136 h 1133905"/>
              <a:gd name="connsiteX34" fmla="*/ 192024 w 567444"/>
              <a:gd name="connsiteY34" fmla="*/ 1115568 h 1133905"/>
              <a:gd name="connsiteX35" fmla="*/ 265176 w 567444"/>
              <a:gd name="connsiteY35" fmla="*/ 1133856 h 113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67444" h="1133905">
                <a:moveTo>
                  <a:pt x="0" y="393192"/>
                </a:moveTo>
                <a:cubicBezTo>
                  <a:pt x="9144" y="374904"/>
                  <a:pt x="19838" y="357312"/>
                  <a:pt x="27432" y="338328"/>
                </a:cubicBezTo>
                <a:cubicBezTo>
                  <a:pt x="55540" y="268058"/>
                  <a:pt x="15320" y="337098"/>
                  <a:pt x="45720" y="256032"/>
                </a:cubicBezTo>
                <a:cubicBezTo>
                  <a:pt x="49579" y="245742"/>
                  <a:pt x="59093" y="238430"/>
                  <a:pt x="64008" y="228600"/>
                </a:cubicBezTo>
                <a:cubicBezTo>
                  <a:pt x="68319" y="219979"/>
                  <a:pt x="70504" y="210436"/>
                  <a:pt x="73152" y="201168"/>
                </a:cubicBezTo>
                <a:cubicBezTo>
                  <a:pt x="76604" y="189084"/>
                  <a:pt x="75325" y="175049"/>
                  <a:pt x="82296" y="164592"/>
                </a:cubicBezTo>
                <a:cubicBezTo>
                  <a:pt x="94251" y="146659"/>
                  <a:pt x="114368" y="135553"/>
                  <a:pt x="128016" y="118872"/>
                </a:cubicBezTo>
                <a:cubicBezTo>
                  <a:pt x="141934" y="101861"/>
                  <a:pt x="152400" y="82296"/>
                  <a:pt x="164592" y="64008"/>
                </a:cubicBezTo>
                <a:cubicBezTo>
                  <a:pt x="170688" y="54864"/>
                  <a:pt x="173736" y="42672"/>
                  <a:pt x="182880" y="36576"/>
                </a:cubicBezTo>
                <a:lnTo>
                  <a:pt x="237744" y="0"/>
                </a:lnTo>
                <a:cubicBezTo>
                  <a:pt x="252984" y="6096"/>
                  <a:pt x="268095" y="12525"/>
                  <a:pt x="283464" y="18288"/>
                </a:cubicBezTo>
                <a:cubicBezTo>
                  <a:pt x="292489" y="21672"/>
                  <a:pt x="303370" y="21411"/>
                  <a:pt x="310896" y="27432"/>
                </a:cubicBezTo>
                <a:cubicBezTo>
                  <a:pt x="319478" y="34297"/>
                  <a:pt x="321413" y="47093"/>
                  <a:pt x="329184" y="54864"/>
                </a:cubicBezTo>
                <a:cubicBezTo>
                  <a:pt x="339960" y="65640"/>
                  <a:pt x="354984" y="71520"/>
                  <a:pt x="365760" y="82296"/>
                </a:cubicBezTo>
                <a:cubicBezTo>
                  <a:pt x="373531" y="90067"/>
                  <a:pt x="377013" y="101285"/>
                  <a:pt x="384048" y="109728"/>
                </a:cubicBezTo>
                <a:cubicBezTo>
                  <a:pt x="392327" y="119662"/>
                  <a:pt x="403064" y="127342"/>
                  <a:pt x="411480" y="137160"/>
                </a:cubicBezTo>
                <a:cubicBezTo>
                  <a:pt x="421398" y="148731"/>
                  <a:pt x="428994" y="162165"/>
                  <a:pt x="438912" y="173736"/>
                </a:cubicBezTo>
                <a:cubicBezTo>
                  <a:pt x="495880" y="240199"/>
                  <a:pt x="436476" y="157524"/>
                  <a:pt x="493776" y="237744"/>
                </a:cubicBezTo>
                <a:cubicBezTo>
                  <a:pt x="525602" y="282300"/>
                  <a:pt x="499736" y="248175"/>
                  <a:pt x="530352" y="301752"/>
                </a:cubicBezTo>
                <a:cubicBezTo>
                  <a:pt x="535804" y="311294"/>
                  <a:pt x="542544" y="320040"/>
                  <a:pt x="548640" y="329184"/>
                </a:cubicBezTo>
                <a:cubicBezTo>
                  <a:pt x="554736" y="353568"/>
                  <a:pt x="570483" y="377454"/>
                  <a:pt x="566928" y="402336"/>
                </a:cubicBezTo>
                <a:cubicBezTo>
                  <a:pt x="560832" y="445008"/>
                  <a:pt x="559610" y="488666"/>
                  <a:pt x="548640" y="530352"/>
                </a:cubicBezTo>
                <a:cubicBezTo>
                  <a:pt x="544117" y="547540"/>
                  <a:pt x="530628" y="561001"/>
                  <a:pt x="521208" y="576072"/>
                </a:cubicBezTo>
                <a:cubicBezTo>
                  <a:pt x="499658" y="610551"/>
                  <a:pt x="502314" y="602524"/>
                  <a:pt x="475488" y="640080"/>
                </a:cubicBezTo>
                <a:cubicBezTo>
                  <a:pt x="469100" y="649023"/>
                  <a:pt x="465471" y="660275"/>
                  <a:pt x="457200" y="667512"/>
                </a:cubicBezTo>
                <a:cubicBezTo>
                  <a:pt x="440659" y="681986"/>
                  <a:pt x="420624" y="691896"/>
                  <a:pt x="402336" y="704088"/>
                </a:cubicBezTo>
                <a:cubicBezTo>
                  <a:pt x="377011" y="720971"/>
                  <a:pt x="350905" y="737231"/>
                  <a:pt x="329184" y="758952"/>
                </a:cubicBezTo>
                <a:cubicBezTo>
                  <a:pt x="318408" y="769728"/>
                  <a:pt x="311670" y="783957"/>
                  <a:pt x="301752" y="795528"/>
                </a:cubicBezTo>
                <a:cubicBezTo>
                  <a:pt x="293336" y="805346"/>
                  <a:pt x="283464" y="813816"/>
                  <a:pt x="274320" y="822960"/>
                </a:cubicBezTo>
                <a:cubicBezTo>
                  <a:pt x="262937" y="857110"/>
                  <a:pt x="266880" y="854918"/>
                  <a:pt x="237744" y="886968"/>
                </a:cubicBezTo>
                <a:cubicBezTo>
                  <a:pt x="217447" y="909295"/>
                  <a:pt x="190473" y="925870"/>
                  <a:pt x="173736" y="950976"/>
                </a:cubicBezTo>
                <a:cubicBezTo>
                  <a:pt x="146994" y="991088"/>
                  <a:pt x="162042" y="969616"/>
                  <a:pt x="128016" y="1014984"/>
                </a:cubicBezTo>
                <a:cubicBezTo>
                  <a:pt x="124968" y="1024128"/>
                  <a:pt x="117287" y="1032909"/>
                  <a:pt x="118872" y="1042416"/>
                </a:cubicBezTo>
                <a:cubicBezTo>
                  <a:pt x="123198" y="1068373"/>
                  <a:pt x="148074" y="1074371"/>
                  <a:pt x="164592" y="1088136"/>
                </a:cubicBezTo>
                <a:cubicBezTo>
                  <a:pt x="174526" y="1096415"/>
                  <a:pt x="180720" y="1109288"/>
                  <a:pt x="192024" y="1115568"/>
                </a:cubicBezTo>
                <a:cubicBezTo>
                  <a:pt x="228412" y="1135784"/>
                  <a:pt x="235282" y="1133856"/>
                  <a:pt x="265176" y="1133856"/>
                </a:cubicBezTo>
              </a:path>
            </a:pathLst>
          </a:cu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952744" y="4736592"/>
            <a:ext cx="82296" cy="146304"/>
          </a:xfrm>
          <a:prstGeom prst="ellipse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5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097280" y="1282669"/>
            <a:ext cx="10021824" cy="3355848"/>
          </a:xfrm>
          <a:prstGeom prst="ellipse">
            <a:avLst/>
          </a:prstGeom>
          <a:solidFill>
            <a:srgbClr val="9D9AAC"/>
          </a:solidFill>
          <a:ln>
            <a:solidFill>
              <a:srgbClr val="9D9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92096" y="2139061"/>
            <a:ext cx="10515600" cy="1325563"/>
          </a:xfrm>
        </p:spPr>
        <p:txBody>
          <a:bodyPr>
            <a:normAutofit/>
          </a:bodyPr>
          <a:lstStyle/>
          <a:p>
            <a:r>
              <a:rPr lang="ru-RU" sz="8000" dirty="0" smtClean="0">
                <a:latin typeface="Gabriola" panose="04040605051002020D02" pitchFamily="82" charset="0"/>
              </a:rPr>
              <a:t>Спасибо за внимание!</a:t>
            </a:r>
            <a:endParaRPr lang="ru-RU" sz="8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34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8567928" y="-1097280"/>
            <a:ext cx="4535424" cy="2194560"/>
          </a:xfrm>
          <a:prstGeom prst="ellipse">
            <a:avLst/>
          </a:prstGeom>
          <a:solidFill>
            <a:srgbClr val="9D9AAC"/>
          </a:solidFill>
          <a:ln>
            <a:solidFill>
              <a:srgbClr val="9D9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7696" y="74882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Основной контроль в регуляции синтеза </a:t>
            </a:r>
            <a:r>
              <a:rPr lang="ru-RU" b="1" dirty="0" err="1" smtClean="0"/>
              <a:t>глюкокортикоидов</a:t>
            </a:r>
            <a:r>
              <a:rPr lang="ru-RU" b="1" dirty="0" smtClean="0"/>
              <a:t> осуществляет </a:t>
            </a:r>
            <a:r>
              <a:rPr lang="ru-RU" sz="4400" b="1" dirty="0" smtClean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гипоталамус</a:t>
            </a:r>
            <a:r>
              <a:rPr lang="ru-RU" b="1" dirty="0" smtClean="0"/>
              <a:t>, в том числе </a:t>
            </a:r>
            <a:r>
              <a:rPr lang="ru-RU" sz="4400" b="1" dirty="0" smtClean="0">
                <a:solidFill>
                  <a:schemeClr val="bg1"/>
                </a:solidFill>
                <a:latin typeface="Bahnschrift Condensed" panose="020B0502040204020203" pitchFamily="34" charset="0"/>
              </a:rPr>
              <a:t>в гипоталамо-гипофизарно-надпочечниковой системе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28" y="3086100"/>
            <a:ext cx="4514088" cy="33855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227" y="2943384"/>
            <a:ext cx="5449824" cy="3395659"/>
          </a:xfrm>
          <a:prstGeom prst="rect">
            <a:avLst/>
          </a:prstGeom>
        </p:spPr>
      </p:pic>
      <p:sp>
        <p:nvSpPr>
          <p:cNvPr id="7" name="Полилиния 6"/>
          <p:cNvSpPr/>
          <p:nvPr/>
        </p:nvSpPr>
        <p:spPr>
          <a:xfrm>
            <a:off x="5184648" y="3566722"/>
            <a:ext cx="644334" cy="1491767"/>
          </a:xfrm>
          <a:custGeom>
            <a:avLst/>
            <a:gdLst>
              <a:gd name="connsiteX0" fmla="*/ 0 w 644334"/>
              <a:gd name="connsiteY0" fmla="*/ 794966 h 1491767"/>
              <a:gd name="connsiteX1" fmla="*/ 557784 w 644334"/>
              <a:gd name="connsiteY1" fmla="*/ 17726 h 1491767"/>
              <a:gd name="connsiteX2" fmla="*/ 109728 w 644334"/>
              <a:gd name="connsiteY2" fmla="*/ 1471622 h 1491767"/>
              <a:gd name="connsiteX3" fmla="*/ 612648 w 644334"/>
              <a:gd name="connsiteY3" fmla="*/ 868118 h 1491767"/>
              <a:gd name="connsiteX4" fmla="*/ 429768 w 644334"/>
              <a:gd name="connsiteY4" fmla="*/ 895550 h 1491767"/>
              <a:gd name="connsiteX5" fmla="*/ 640080 w 644334"/>
              <a:gd name="connsiteY5" fmla="*/ 813254 h 1491767"/>
              <a:gd name="connsiteX6" fmla="*/ 576072 w 644334"/>
              <a:gd name="connsiteY6" fmla="*/ 1160726 h 1491767"/>
              <a:gd name="connsiteX7" fmla="*/ 640080 w 644334"/>
              <a:gd name="connsiteY7" fmla="*/ 804110 h 1491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4334" h="1491767">
                <a:moveTo>
                  <a:pt x="0" y="794966"/>
                </a:moveTo>
                <a:cubicBezTo>
                  <a:pt x="269748" y="349958"/>
                  <a:pt x="539496" y="-95050"/>
                  <a:pt x="557784" y="17726"/>
                </a:cubicBezTo>
                <a:cubicBezTo>
                  <a:pt x="576072" y="130502"/>
                  <a:pt x="100584" y="1329890"/>
                  <a:pt x="109728" y="1471622"/>
                </a:cubicBezTo>
                <a:cubicBezTo>
                  <a:pt x="118872" y="1613354"/>
                  <a:pt x="559308" y="964130"/>
                  <a:pt x="612648" y="868118"/>
                </a:cubicBezTo>
                <a:cubicBezTo>
                  <a:pt x="665988" y="772106"/>
                  <a:pt x="425196" y="904694"/>
                  <a:pt x="429768" y="895550"/>
                </a:cubicBezTo>
                <a:cubicBezTo>
                  <a:pt x="434340" y="886406"/>
                  <a:pt x="615696" y="769058"/>
                  <a:pt x="640080" y="813254"/>
                </a:cubicBezTo>
                <a:cubicBezTo>
                  <a:pt x="664464" y="857450"/>
                  <a:pt x="576072" y="1162250"/>
                  <a:pt x="576072" y="1160726"/>
                </a:cubicBezTo>
                <a:cubicBezTo>
                  <a:pt x="576072" y="1159202"/>
                  <a:pt x="608076" y="981656"/>
                  <a:pt x="640080" y="804110"/>
                </a:cubicBezTo>
              </a:path>
            </a:pathLst>
          </a:cu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60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944368" y="2779776"/>
            <a:ext cx="5843016" cy="3904488"/>
          </a:xfrm>
          <a:prstGeom prst="rect">
            <a:avLst/>
          </a:prstGeom>
          <a:solidFill>
            <a:srgbClr val="9D9AAC"/>
          </a:solidFill>
          <a:ln>
            <a:solidFill>
              <a:srgbClr val="9D9A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13688" y="812736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При нормальных условиях у взрослого человека вырабатывается </a:t>
            </a:r>
            <a:r>
              <a:rPr lang="ru-RU" sz="44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до 10-30 мг </a:t>
            </a:r>
            <a:r>
              <a:rPr lang="ru-RU" sz="3200" b="1" dirty="0" smtClean="0"/>
              <a:t>гидрокортизона в сутки, при стрессе </a:t>
            </a:r>
            <a:r>
              <a:rPr lang="ru-RU" sz="4400" b="1" dirty="0" smtClean="0">
                <a:solidFill>
                  <a:srgbClr val="FF0000"/>
                </a:solidFill>
                <a:latin typeface="Candara" panose="020E0502030303020204" pitchFamily="34" charset="0"/>
              </a:rPr>
              <a:t>до 250 мг.</a:t>
            </a:r>
            <a:endParaRPr lang="ru-RU" sz="4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68" y="3241548"/>
            <a:ext cx="3974592" cy="29809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8232" y="2319719"/>
            <a:ext cx="5251703" cy="3938777"/>
          </a:xfrm>
          <a:prstGeom prst="rect">
            <a:avLst/>
          </a:prstGeom>
        </p:spPr>
      </p:pic>
      <p:sp>
        <p:nvSpPr>
          <p:cNvPr id="12" name="Полилиния 11"/>
          <p:cNvSpPr/>
          <p:nvPr/>
        </p:nvSpPr>
        <p:spPr>
          <a:xfrm>
            <a:off x="6139973" y="2404872"/>
            <a:ext cx="576517" cy="1399032"/>
          </a:xfrm>
          <a:custGeom>
            <a:avLst/>
            <a:gdLst>
              <a:gd name="connsiteX0" fmla="*/ 576517 w 576517"/>
              <a:gd name="connsiteY0" fmla="*/ 1399032 h 1399032"/>
              <a:gd name="connsiteX1" fmla="*/ 445 w 576517"/>
              <a:gd name="connsiteY1" fmla="*/ 758952 h 1399032"/>
              <a:gd name="connsiteX2" fmla="*/ 475933 w 576517"/>
              <a:gd name="connsiteY2" fmla="*/ 329184 h 1399032"/>
              <a:gd name="connsiteX3" fmla="*/ 183325 w 576517"/>
              <a:gd name="connsiteY3" fmla="*/ 54864 h 1399032"/>
              <a:gd name="connsiteX4" fmla="*/ 165037 w 576517"/>
              <a:gd name="connsiteY4" fmla="*/ 265176 h 1399032"/>
              <a:gd name="connsiteX5" fmla="*/ 137605 w 576517"/>
              <a:gd name="connsiteY5" fmla="*/ 18288 h 1399032"/>
              <a:gd name="connsiteX6" fmla="*/ 448501 w 576517"/>
              <a:gd name="connsiteY6" fmla="*/ 45720 h 1399032"/>
              <a:gd name="connsiteX7" fmla="*/ 503365 w 576517"/>
              <a:gd name="connsiteY7" fmla="*/ 0 h 1399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517" h="1399032">
                <a:moveTo>
                  <a:pt x="576517" y="1399032"/>
                </a:moveTo>
                <a:cubicBezTo>
                  <a:pt x="296863" y="1168146"/>
                  <a:pt x="17209" y="937260"/>
                  <a:pt x="445" y="758952"/>
                </a:cubicBezTo>
                <a:cubicBezTo>
                  <a:pt x="-16319" y="580644"/>
                  <a:pt x="445453" y="446532"/>
                  <a:pt x="475933" y="329184"/>
                </a:cubicBezTo>
                <a:cubicBezTo>
                  <a:pt x="506413" y="211836"/>
                  <a:pt x="235141" y="65532"/>
                  <a:pt x="183325" y="54864"/>
                </a:cubicBezTo>
                <a:cubicBezTo>
                  <a:pt x="131509" y="44196"/>
                  <a:pt x="172657" y="271272"/>
                  <a:pt x="165037" y="265176"/>
                </a:cubicBezTo>
                <a:cubicBezTo>
                  <a:pt x="157417" y="259080"/>
                  <a:pt x="90361" y="54864"/>
                  <a:pt x="137605" y="18288"/>
                </a:cubicBezTo>
                <a:cubicBezTo>
                  <a:pt x="184849" y="-18288"/>
                  <a:pt x="387541" y="48768"/>
                  <a:pt x="448501" y="45720"/>
                </a:cubicBezTo>
                <a:cubicBezTo>
                  <a:pt x="509461" y="42672"/>
                  <a:pt x="506413" y="21336"/>
                  <a:pt x="503365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89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-4130849" y="-1400711"/>
            <a:ext cx="5843016" cy="5001768"/>
          </a:xfrm>
          <a:prstGeom prst="ellipse">
            <a:avLst/>
          </a:prstGeom>
          <a:solidFill>
            <a:srgbClr val="9D9AA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>
                <a:latin typeface="Bahnschrift Condensed" panose="020B0502040204020203" pitchFamily="34" charset="0"/>
              </a:rPr>
              <a:t>При приеме </a:t>
            </a:r>
            <a:r>
              <a:rPr lang="ru-RU" sz="4000" b="1" dirty="0" err="1" smtClean="0">
                <a:latin typeface="Bahnschrift Condensed" panose="020B0502040204020203" pitchFamily="34" charset="0"/>
              </a:rPr>
              <a:t>глюкокортикоидов</a:t>
            </a:r>
            <a:r>
              <a:rPr lang="ru-RU" sz="4000" b="1" dirty="0" smtClean="0">
                <a:latin typeface="Bahnschrift Condensed" panose="020B0502040204020203" pitchFamily="34" charset="0"/>
              </a:rPr>
              <a:t> максимальный эффект достигается через несколько часов, при снижении пиковой концентрации в крови</a:t>
            </a:r>
            <a:endParaRPr lang="ru-RU" sz="4000" b="1" dirty="0">
              <a:latin typeface="Bahnschrift Condensed" panose="020B0502040204020203" pitchFamily="34" charset="0"/>
            </a:endParaRPr>
          </a:p>
        </p:txBody>
      </p:sp>
      <p:sp>
        <p:nvSpPr>
          <p:cNvPr id="4" name="Штриховая стрелка вправо 3"/>
          <p:cNvSpPr/>
          <p:nvPr/>
        </p:nvSpPr>
        <p:spPr>
          <a:xfrm>
            <a:off x="2753868" y="3474812"/>
            <a:ext cx="7075932" cy="2464499"/>
          </a:xfrm>
          <a:prstGeom prst="stripedRightArrow">
            <a:avLst/>
          </a:prstGeom>
          <a:gradFill flip="none" rotWithShape="1">
            <a:gsLst>
              <a:gs pos="0">
                <a:srgbClr val="9CF4C2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96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2664" y="7179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Глюкокортикоиды</a:t>
            </a:r>
            <a:r>
              <a:rPr lang="ru-RU" sz="40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и их производные оказывают широкий спектр влияния на обмен углеводов, белков и липидов</a:t>
            </a:r>
            <a:endParaRPr lang="ru-RU" sz="40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87" y="2838096"/>
            <a:ext cx="3474721" cy="2603784"/>
          </a:xfrm>
          <a:prstGeom prst="rect">
            <a:avLst/>
          </a:prstGeom>
          <a:ln w="889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761" y="3545269"/>
            <a:ext cx="4067175" cy="3048000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089" y="2728405"/>
            <a:ext cx="4067175" cy="3048000"/>
          </a:xfrm>
          <a:prstGeom prst="rect">
            <a:avLst/>
          </a:prstGeom>
          <a:ln w="88900" cap="sq" cmpd="thickThin">
            <a:solidFill>
              <a:srgbClr val="00B0F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8" name="Соединительная линия уступом 7"/>
          <p:cNvCxnSpPr/>
          <p:nvPr/>
        </p:nvCxnSpPr>
        <p:spPr>
          <a:xfrm flipV="1">
            <a:off x="3576320" y="2438400"/>
            <a:ext cx="772160" cy="22352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Соединительная линия уступом 9"/>
          <p:cNvCxnSpPr/>
          <p:nvPr/>
        </p:nvCxnSpPr>
        <p:spPr>
          <a:xfrm rot="16200000" flipH="1">
            <a:off x="5313680" y="2946400"/>
            <a:ext cx="619760" cy="5080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Соединительная линия уступом 11"/>
          <p:cNvCxnSpPr/>
          <p:nvPr/>
        </p:nvCxnSpPr>
        <p:spPr>
          <a:xfrm>
            <a:off x="8737600" y="2438400"/>
            <a:ext cx="680720" cy="111760"/>
          </a:xfrm>
          <a:prstGeom prst="bentConnector3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0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6808" y="0"/>
            <a:ext cx="10515600" cy="1325563"/>
          </a:xfrm>
        </p:spPr>
        <p:txBody>
          <a:bodyPr/>
          <a:lstStyle/>
          <a:p>
            <a:r>
              <a:rPr lang="ru-RU" dirty="0" smtClean="0">
                <a:latin typeface="Bahnschrift SemiBold Condensed" panose="020B0502040204020203" pitchFamily="34" charset="0"/>
              </a:rPr>
              <a:t>Действие на обмен углеводов</a:t>
            </a:r>
            <a:endParaRPr lang="ru-RU" dirty="0">
              <a:latin typeface="Bahnschrift SemiBold Condensed" panose="020B0502040204020203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7756826"/>
              </p:ext>
            </p:extLst>
          </p:nvPr>
        </p:nvGraphicFramePr>
        <p:xfrm>
          <a:off x="938784" y="1252728"/>
          <a:ext cx="10701528" cy="5161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8102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4944" y="246253"/>
            <a:ext cx="10515600" cy="1325563"/>
          </a:xfrm>
        </p:spPr>
        <p:txBody>
          <a:bodyPr/>
          <a:lstStyle/>
          <a:p>
            <a:r>
              <a:rPr lang="ru-RU" b="1" dirty="0" smtClean="0"/>
              <a:t>Обмен белков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4466307"/>
              </p:ext>
            </p:extLst>
          </p:nvPr>
        </p:nvGraphicFramePr>
        <p:xfrm>
          <a:off x="838200" y="1249680"/>
          <a:ext cx="10784840" cy="4927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06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7800" y="537845"/>
            <a:ext cx="10515600" cy="1325563"/>
          </a:xfrm>
        </p:spPr>
        <p:txBody>
          <a:bodyPr/>
          <a:lstStyle/>
          <a:p>
            <a:r>
              <a:rPr lang="ru-RU" b="1" dirty="0" smtClean="0"/>
              <a:t>Липидный обмен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77598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709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601</Words>
  <Application>Microsoft Office PowerPoint</Application>
  <PresentationFormat>Широкоэкранный</PresentationFormat>
  <Paragraphs>78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41" baseType="lpstr">
      <vt:lpstr>Arial Unicode MS</vt:lpstr>
      <vt:lpstr>Arial</vt:lpstr>
      <vt:lpstr>Arial Black</vt:lpstr>
      <vt:lpstr>Bahnschrift Condensed</vt:lpstr>
      <vt:lpstr>Bahnschrift Light Condensed</vt:lpstr>
      <vt:lpstr>Bahnschrift SemiBold Condensed</vt:lpstr>
      <vt:lpstr>Bahnschrift SemiBold SemiConden</vt:lpstr>
      <vt:lpstr>Calibri</vt:lpstr>
      <vt:lpstr>Calibri Light</vt:lpstr>
      <vt:lpstr>Candara</vt:lpstr>
      <vt:lpstr>Gabriola</vt:lpstr>
      <vt:lpstr>Тема Office</vt:lpstr>
      <vt:lpstr>Влияние глюкокортикоидов и их производных на метаболизм в организме человека и применение их в медицине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Действие на обмен углеводов</vt:lpstr>
      <vt:lpstr>Обмен белков</vt:lpstr>
      <vt:lpstr>Липидный обмен</vt:lpstr>
      <vt:lpstr>Глюкокортикоиды обладают иммунодепрессивным действием:</vt:lpstr>
      <vt:lpstr>Презентация PowerPoint</vt:lpstr>
      <vt:lpstr>Противоаллергическое действие</vt:lpstr>
      <vt:lpstr>Действия на сердечно-сосудистую систему следует указать следующие:</vt:lpstr>
      <vt:lpstr>Презентация PowerPoint</vt:lpstr>
      <vt:lpstr>Презентация PowerPoint</vt:lpstr>
      <vt:lpstr>Презентация PowerPoint</vt:lpstr>
      <vt:lpstr>ГКС местного действия</vt:lpstr>
      <vt:lpstr>Презентация PowerPoint</vt:lpstr>
      <vt:lpstr>Исходя из разнообразия оказываемых эффектов, производные гидрокортизона получили широкое распространение в: </vt:lpstr>
      <vt:lpstr>Афлодерм</vt:lpstr>
      <vt:lpstr>Презентация PowerPoint</vt:lpstr>
      <vt:lpstr>При бронхиальной астме у детей применяется Будесонид и др.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глюкокортикоидов и их производных на метаболизм человека</dc:title>
  <dc:creator>Учетная запись Майкрософт</dc:creator>
  <cp:lastModifiedBy>Учетная запись Майкрософт</cp:lastModifiedBy>
  <cp:revision>28</cp:revision>
  <dcterms:created xsi:type="dcterms:W3CDTF">2022-08-23T06:53:00Z</dcterms:created>
  <dcterms:modified xsi:type="dcterms:W3CDTF">2022-10-07T18:07:49Z</dcterms:modified>
</cp:coreProperties>
</file>