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873573-BBF0-4639-878F-F2859BF21854}" type="datetimeFigureOut">
              <a:rPr lang="ru-RU" smtClean="0"/>
              <a:t>01.05.2017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4B2EC9-791E-4B8E-A61D-4DDE6BAB764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30208" cy="280831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« ПРАВИЛА БЕЗОПАСНОСТИ ПРИ ИСПОЛЬЗОВАНИИ БЫТОВЫХ ПРИБОРОВ»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458200" cy="119898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Подготовила студентка 3 курса, </a:t>
            </a:r>
          </a:p>
          <a:p>
            <a:pPr algn="r"/>
            <a:r>
              <a:rPr lang="ru-RU" dirty="0" smtClean="0"/>
              <a:t>л</a:t>
            </a:r>
            <a:r>
              <a:rPr lang="ru-RU" dirty="0" smtClean="0"/>
              <a:t>ечебного факультета, 21 группы</a:t>
            </a:r>
          </a:p>
          <a:p>
            <a:pPr algn="r"/>
            <a:r>
              <a:rPr lang="ru-RU" dirty="0" err="1" smtClean="0"/>
              <a:t>Наруш</a:t>
            </a:r>
            <a:r>
              <a:rPr lang="ru-RU" dirty="0" smtClean="0"/>
              <a:t> Надежда Андреевна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 оставляйте включенный утюг без присмотра и не накручивайте шнур вокруг горячего утюга, это может повредить изоляцию провода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661248"/>
            <a:ext cx="8686800" cy="418877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Картинки по запросу утюг мокрыми рук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80831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2" name="Picture 4" descr="https://pp.userapi.com/c837132/v837132045/37516/he-SUFosXW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492896"/>
            <a:ext cx="4080452" cy="36724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прежде </a:t>
            </a:r>
            <a:r>
              <a:rPr lang="ru-RU" sz="2400" dirty="0" smtClean="0"/>
              <a:t>чем налить воду в ёмкость </a:t>
            </a:r>
            <a:r>
              <a:rPr lang="ru-RU" sz="2400" dirty="0" err="1" smtClean="0"/>
              <a:t>отпаривателя</a:t>
            </a:r>
            <a:r>
              <a:rPr lang="ru-RU" sz="2400" dirty="0" smtClean="0"/>
              <a:t> утюга, вытащите вилку из розетки;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365104"/>
            <a:ext cx="8686800" cy="17150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4" descr="Картинки по запросу неправильное использование утю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480720" cy="4718298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7281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Приборы, в которых кипятят воду, готовят пищу (электрочайники, кастрюли), нельзя включать в сеть пустыми. Их нужно наполнить водой не меньше чем на одну треть. Когда наливают воду в чайник или кастрюлю, они должны быть обязательно выключены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53136"/>
            <a:ext cx="7939608" cy="1426989"/>
          </a:xfrm>
        </p:spPr>
        <p:txBody>
          <a:bodyPr/>
          <a:lstStyle/>
          <a:p>
            <a:endParaRPr lang="ru-RU"/>
          </a:p>
        </p:txBody>
      </p:sp>
      <p:pic>
        <p:nvPicPr>
          <p:cNvPr id="14338" name="Picture 2" descr="Картинки по запросу правила безопасности при работе с бытовыми электроприбор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81642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0" name="Picture 4" descr="Картинки по запросу в электрочайнике мало воды"/>
          <p:cNvPicPr>
            <a:picLocks noChangeAspect="1" noChangeArrowheads="1"/>
          </p:cNvPicPr>
          <p:nvPr/>
        </p:nvPicPr>
        <p:blipFill>
          <a:blip r:embed="rId3" cstate="print"/>
          <a:srcRect b="5058"/>
          <a:stretch>
            <a:fillRect/>
          </a:stretch>
        </p:blipFill>
        <p:spPr bwMode="auto">
          <a:xfrm>
            <a:off x="4572000" y="2996952"/>
            <a:ext cx="4098454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429000"/>
            <a:ext cx="8686800" cy="2651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8" name="Picture 2" descr="Картинки по запросу оголенные провода электроприборов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9979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4" name="Рисунок 3" descr="Картинки по запросу дети и розетки картин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46805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3681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При обращении с электроприборами нужно строго выполнять правила безопасности (нарушение этих правил может стать причиной несчастных случаев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pic>
        <p:nvPicPr>
          <p:cNvPr id="5" name="Рисунок 4" descr="Картинки по запросу правила безопасности при работе с бытовыми электроприборам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600400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924944"/>
            <a:ext cx="4644008" cy="3715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Ни в коем случае нельзя касаться оголенных проводов, по которым идет электрический ток.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Картинки по запросу правила безопасности при работе с бытовыми электроприборами"/>
          <p:cNvPicPr>
            <a:picLocks noChangeAspect="1" noChangeArrowheads="1"/>
          </p:cNvPicPr>
          <p:nvPr/>
        </p:nvPicPr>
        <p:blipFill>
          <a:blip r:embed="rId2" cstate="print"/>
          <a:srcRect t="4200" b="3401"/>
          <a:stretch>
            <a:fillRect/>
          </a:stretch>
        </p:blipFill>
        <p:spPr bwMode="auto">
          <a:xfrm>
            <a:off x="251520" y="1556792"/>
            <a:ext cx="4572000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Картинки по запросу оголенные провода электроприборов картинки"/>
          <p:cNvPicPr>
            <a:picLocks noChangeAspect="1" noChangeArrowheads="1"/>
          </p:cNvPicPr>
          <p:nvPr/>
        </p:nvPicPr>
        <p:blipFill>
          <a:blip r:embed="rId3" cstate="print"/>
          <a:srcRect l="9450" t="4328" r="9281" b="6223"/>
          <a:stretch>
            <a:fillRect/>
          </a:stretch>
        </p:blipFill>
        <p:spPr bwMode="auto">
          <a:xfrm>
            <a:off x="4644008" y="3613820"/>
            <a:ext cx="4499992" cy="32441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1561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Нельзя позволять детям играть у розеток, втыкать в них шпильки, булавки, дергать провода, так как это может привести к поражению током.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456384" cy="4161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6" name="Picture 4" descr="Картинки по запросу дети и розетки картинки"/>
          <p:cNvPicPr>
            <a:picLocks noChangeAspect="1" noChangeArrowheads="1"/>
          </p:cNvPicPr>
          <p:nvPr/>
        </p:nvPicPr>
        <p:blipFill>
          <a:blip r:embed="rId3" cstate="print"/>
          <a:srcRect b="7895"/>
          <a:stretch>
            <a:fillRect/>
          </a:stretch>
        </p:blipFill>
        <p:spPr bwMode="auto">
          <a:xfrm>
            <a:off x="4355976" y="2132856"/>
            <a:ext cx="4405862" cy="33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4401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</a:t>
            </a:r>
            <a:r>
              <a:rPr lang="ru-RU" sz="2400" dirty="0" smtClean="0"/>
              <a:t>вынимайте вилку из розетки, потянув за шнур (он может оборваться, оголив проводники, находящиеся под напряжением)</a:t>
            </a:r>
            <a:endParaRPr lang="ru-RU" sz="2400" dirty="0"/>
          </a:p>
        </p:txBody>
      </p:sp>
      <p:pic>
        <p:nvPicPr>
          <p:cNvPr id="22532" name="Picture 4" descr="Картинки по запросу тянуть за вилку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384376" cy="338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Картинки по запросу тянуть за вилку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684855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 включайте больше одной вилки в розетку: несколько вилок могут вызвать короткое замыкание и пожар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85184"/>
            <a:ext cx="8686800" cy="9949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Картинки по запросу правила безопасности при работе с бытовыми электроприборами"/>
          <p:cNvPicPr>
            <a:picLocks noChangeAspect="1" noChangeArrowheads="1"/>
          </p:cNvPicPr>
          <p:nvPr/>
        </p:nvPicPr>
        <p:blipFill>
          <a:blip r:embed="rId2" cstate="print"/>
          <a:srcRect b="4559"/>
          <a:stretch>
            <a:fillRect/>
          </a:stretch>
        </p:blipFill>
        <p:spPr bwMode="auto">
          <a:xfrm>
            <a:off x="4572000" y="2564904"/>
            <a:ext cx="431131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t="12610"/>
          <a:stretch>
            <a:fillRect/>
          </a:stretch>
        </p:blipFill>
        <p:spPr bwMode="auto">
          <a:xfrm>
            <a:off x="251520" y="1556792"/>
            <a:ext cx="4104456" cy="49904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Опасно включать и выключать электрические лампочки, а также бытовые приборы мокрыми руками. Заменять перегоревшие лампочки нужно при отключенном выключателе.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157192"/>
            <a:ext cx="8686800" cy="92293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 descr="Картинки по запросу неправильная замена лампочки в до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572001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Картинки по запросу правила безопасности при работе с бытовыми электроприборами"/>
          <p:cNvPicPr/>
          <p:nvPr/>
        </p:nvPicPr>
        <p:blipFill>
          <a:blip r:embed="rId3" cstate="print"/>
          <a:srcRect l="9697" t="8072" r="9087" b="14438"/>
          <a:stretch>
            <a:fillRect/>
          </a:stretch>
        </p:blipFill>
        <p:spPr bwMode="auto">
          <a:xfrm>
            <a:off x="251520" y="1844824"/>
            <a:ext cx="4608512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никогда не пользуйтесь феном или электробритвой, если они </a:t>
            </a:r>
            <a:r>
              <a:rPr lang="ru-RU" sz="2400" dirty="0" smtClean="0"/>
              <a:t>мокрые; не пользуйтесь электроприборами находясь в воде;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941168"/>
            <a:ext cx="8686800" cy="11389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Картинки по запросу в ванной фен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32724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60" name="Picture 4" descr="Картинки по запросу правила безопасности при работе с бытовыми электроприборами"/>
          <p:cNvPicPr>
            <a:picLocks noChangeAspect="1" noChangeArrowheads="1"/>
          </p:cNvPicPr>
          <p:nvPr/>
        </p:nvPicPr>
        <p:blipFill>
          <a:blip r:embed="rId3" cstate="print"/>
          <a:srcRect l="5180" t="23284" r="45092" b="32579"/>
          <a:stretch>
            <a:fillRect/>
          </a:stretch>
        </p:blipFill>
        <p:spPr bwMode="auto">
          <a:xfrm>
            <a:off x="0" y="3284984"/>
            <a:ext cx="4428492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 беритесь за утюг мокрыми руками и не гладьте, стоя на полу </a:t>
            </a:r>
            <a:r>
              <a:rPr lang="ru-RU" sz="2400" dirty="0" smtClean="0"/>
              <a:t>босиком;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53136"/>
            <a:ext cx="8686800" cy="14269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Картинки по запросу неправильное использование утю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033588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254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 ПРАВИЛА БЕЗОПАСНОСТИ ПРИ ИСПОЛЬЗОВАНИИ БЫТОВЫХ ПРИБОРОВ»</vt:lpstr>
      <vt:lpstr>При обращении с электроприборами нужно строго выполнять правила безопасности (нарушение этих правил может стать причиной несчастных случаев)</vt:lpstr>
      <vt:lpstr>Ни в коем случае нельзя касаться оголенных проводов, по которым идет электрический ток. </vt:lpstr>
      <vt:lpstr>Нельзя позволять детям играть у розеток, втыкать в них шпильки, булавки, дергать провода, так как это может привести к поражению током. </vt:lpstr>
      <vt:lpstr>не вынимайте вилку из розетки, потянув за шнур (он может оборваться, оголив проводники, находящиеся под напряжением)</vt:lpstr>
      <vt:lpstr>не включайте больше одной вилки в розетку: несколько вилок могут вызвать короткое замыкание и пожар</vt:lpstr>
      <vt:lpstr>Опасно включать и выключать электрические лампочки, а также бытовые приборы мокрыми руками. Заменять перегоревшие лампочки нужно при отключенном выключателе. </vt:lpstr>
      <vt:lpstr>никогда не пользуйтесь феном или электробритвой, если они мокрые; не пользуйтесь электроприборами находясь в воде;</vt:lpstr>
      <vt:lpstr>не беритесь за утюг мокрыми руками и не гладьте, стоя на полу босиком; </vt:lpstr>
      <vt:lpstr>не оставляйте включенный утюг без присмотра и не накручивайте шнур вокруг горячего утюга, это может повредить изоляцию провода</vt:lpstr>
      <vt:lpstr>прежде чем налить воду в ёмкость отпаривателя утюга, вытащите вилку из розетки;</vt:lpstr>
      <vt:lpstr>Приборы, в которых кипятят воду, готовят пищу (электрочайники, кастрюли), нельзя включать в сеть пустыми. Их нужно наполнить водой не меньше чем на одну треть. Когда наливают воду в чайник или кастрюлю, они должны быть обязательно выключены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ПРАВИЛА БЕЗОПАСНОСТИ ПРИ ИСПОЛЬЗОВАНИИ БЫТОВЫХ ПРИБОРОВ»</dc:title>
  <dc:creator>Hope</dc:creator>
  <cp:lastModifiedBy>Hope</cp:lastModifiedBy>
  <cp:revision>13</cp:revision>
  <dcterms:created xsi:type="dcterms:W3CDTF">2017-05-01T07:11:46Z</dcterms:created>
  <dcterms:modified xsi:type="dcterms:W3CDTF">2017-05-01T09:18:01Z</dcterms:modified>
</cp:coreProperties>
</file>