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2526C-CAFD-426F-BE27-3C19310E2519}" type="datetimeFigureOut">
              <a:rPr lang="ru-RU" smtClean="0"/>
              <a:t>01.05.2017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65D34-4A43-4501-BFDD-3D3405E0DE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2526C-CAFD-426F-BE27-3C19310E2519}" type="datetimeFigureOut">
              <a:rPr lang="ru-RU" smtClean="0"/>
              <a:t>01.05.2017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65D34-4A43-4501-BFDD-3D3405E0DE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2526C-CAFD-426F-BE27-3C19310E2519}" type="datetimeFigureOut">
              <a:rPr lang="ru-RU" smtClean="0"/>
              <a:t>01.05.2017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65D34-4A43-4501-BFDD-3D3405E0DE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2526C-CAFD-426F-BE27-3C19310E2519}" type="datetimeFigureOut">
              <a:rPr lang="ru-RU" smtClean="0"/>
              <a:t>01.05.2017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65D34-4A43-4501-BFDD-3D3405E0DE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2526C-CAFD-426F-BE27-3C19310E2519}" type="datetimeFigureOut">
              <a:rPr lang="ru-RU" smtClean="0"/>
              <a:t>01.05.2017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65D34-4A43-4501-BFDD-3D3405E0DE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2526C-CAFD-426F-BE27-3C19310E2519}" type="datetimeFigureOut">
              <a:rPr lang="ru-RU" smtClean="0"/>
              <a:t>01.05.2017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65D34-4A43-4501-BFDD-3D3405E0DE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2526C-CAFD-426F-BE27-3C19310E2519}" type="datetimeFigureOut">
              <a:rPr lang="ru-RU" smtClean="0"/>
              <a:t>01.05.2017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65D34-4A43-4501-BFDD-3D3405E0DE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2526C-CAFD-426F-BE27-3C19310E2519}" type="datetimeFigureOut">
              <a:rPr lang="ru-RU" smtClean="0"/>
              <a:t>01.05.2017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65D34-4A43-4501-BFDD-3D3405E0DE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2526C-CAFD-426F-BE27-3C19310E2519}" type="datetimeFigureOut">
              <a:rPr lang="ru-RU" smtClean="0"/>
              <a:t>01.05.2017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65D34-4A43-4501-BFDD-3D3405E0DE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2526C-CAFD-426F-BE27-3C19310E2519}" type="datetimeFigureOut">
              <a:rPr lang="ru-RU" smtClean="0"/>
              <a:t>01.05.2017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65D34-4A43-4501-BFDD-3D3405E0DE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2526C-CAFD-426F-BE27-3C19310E2519}" type="datetimeFigureOut">
              <a:rPr lang="ru-RU" smtClean="0"/>
              <a:t>01.05.2017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2265D34-4A43-4501-BFDD-3D3405E0DED3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202526C-CAFD-426F-BE27-3C19310E2519}" type="datetimeFigureOut">
              <a:rPr lang="ru-RU" smtClean="0"/>
              <a:t>01.05.2017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2265D34-4A43-4501-BFDD-3D3405E0DED3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096336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Правила составления</a:t>
            </a:r>
          </a:p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Плана эвакуации</a:t>
            </a:r>
          </a:p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здания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79198" y="5103674"/>
            <a:ext cx="606480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Презентацию подготовил</a:t>
            </a:r>
          </a:p>
          <a:p>
            <a:pPr algn="ctr"/>
            <a:r>
              <a:rPr lang="ru-RU" sz="36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Гидровец</a:t>
            </a:r>
            <a:r>
              <a:rPr lang="ru-RU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Алексей </a:t>
            </a:r>
          </a:p>
          <a:p>
            <a:pPr algn="ctr"/>
            <a:r>
              <a:rPr lang="ru-RU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3 курс 21 группа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6" name="Рисунок 5" descr="Hidravets_Z6_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2420888"/>
            <a:ext cx="3246614" cy="27732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idravets_Z6_0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79718"/>
            <a:ext cx="9144000" cy="649856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idravets_Z6_0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26254"/>
            <a:ext cx="8784975" cy="680549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idravets_Z6_0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62170"/>
            <a:ext cx="9143999" cy="653366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88640"/>
            <a:ext cx="759586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Всё просто.</a:t>
            </a: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внимание</a:t>
            </a:r>
          </a:p>
        </p:txBody>
      </p:sp>
      <p:pic>
        <p:nvPicPr>
          <p:cNvPr id="3" name="Рисунок 2" descr="Hidravets_Z6_0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2060848"/>
            <a:ext cx="6633225" cy="420508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idravets_Z6_0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052736"/>
            <a:ext cx="8243020" cy="540059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83568" y="0"/>
            <a:ext cx="75368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Правила составления</a:t>
            </a:r>
            <a:endParaRPr lang="ru-RU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idravets_Z6_0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5989" y="908720"/>
            <a:ext cx="8457665" cy="526950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idravets_Z6_0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1196752"/>
            <a:ext cx="8062371" cy="518457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idravets_Z6_0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81075" y="395287"/>
            <a:ext cx="7181850" cy="606742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idravets_Z6_0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476672"/>
            <a:ext cx="7172325" cy="2047875"/>
          </a:xfrm>
          <a:prstGeom prst="rect">
            <a:avLst/>
          </a:prstGeom>
        </p:spPr>
      </p:pic>
      <p:pic>
        <p:nvPicPr>
          <p:cNvPr id="3" name="Рисунок 2" descr="Hidravets_Z6_0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2492896"/>
            <a:ext cx="7172325" cy="1638300"/>
          </a:xfrm>
          <a:prstGeom prst="rect">
            <a:avLst/>
          </a:prstGeom>
        </p:spPr>
      </p:pic>
      <p:pic>
        <p:nvPicPr>
          <p:cNvPr id="4" name="Рисунок 3" descr="Hidravets_Z6_00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9592" y="4077072"/>
            <a:ext cx="7162800" cy="1524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eadpool-Shock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2060848"/>
            <a:ext cx="6925956" cy="390981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179512" y="0"/>
            <a:ext cx="87661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Как во всём разобраться?</a:t>
            </a:r>
            <a:endParaRPr lang="ru-RU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idravets_Z6_0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1481842"/>
            <a:ext cx="9144000" cy="50787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1619672" y="404664"/>
            <a:ext cx="54040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 простых шага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idravets_Z6_0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2564904"/>
            <a:ext cx="7905750" cy="3990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403648" y="404664"/>
            <a:ext cx="57699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На пути </a:t>
            </a:r>
            <a:r>
              <a:rPr lang="ru-RU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к успеху</a:t>
            </a:r>
            <a:endParaRPr lang="ru-RU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20</TotalTime>
  <Words>33</Words>
  <Application>Microsoft Office PowerPoint</Application>
  <PresentationFormat>Экран (4:3)</PresentationFormat>
  <Paragraphs>12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Blanch</dc:creator>
  <cp:lastModifiedBy>Blanch</cp:lastModifiedBy>
  <cp:revision>3</cp:revision>
  <dcterms:created xsi:type="dcterms:W3CDTF">2017-05-01T14:15:55Z</dcterms:created>
  <dcterms:modified xsi:type="dcterms:W3CDTF">2017-05-01T14:36:09Z</dcterms:modified>
</cp:coreProperties>
</file>