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63B519-95A9-405C-9D47-823FFDA622DF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B4BBF9-F4B0-4680-BB20-EA735A7794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929618" cy="21431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Особенности обследования слуха у детей раннего  возраста</a:t>
            </a:r>
            <a:br>
              <a:rPr lang="ru-RU" sz="3100" dirty="0" smtClean="0"/>
            </a:br>
            <a:r>
              <a:rPr lang="ru-RU" sz="2200" dirty="0" smtClean="0"/>
              <a:t>Гродненская университетская клиника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Данилович Мария </a:t>
            </a:r>
            <a:r>
              <a:rPr lang="ru-RU" sz="22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Эдвардовна</a:t>
            </a:r>
            <a:r>
              <a:rPr lang="ru-RU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,  детский </a:t>
            </a:r>
            <a:r>
              <a:rPr lang="ru-RU" sz="22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сурдолог</a:t>
            </a:r>
            <a:r>
              <a:rPr lang="ru-RU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Герасимович Екатерина Николаевна,  </a:t>
            </a:r>
            <a:r>
              <a:rPr lang="ru-RU" sz="22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сурдолог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7816624" cy="464347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 </a:t>
            </a:r>
          </a:p>
          <a:p>
            <a:pPr algn="l"/>
            <a:r>
              <a:rPr lang="ru-RU" sz="1800" dirty="0" smtClean="0"/>
              <a:t>Обследование  слуха у ребенка – это кропотливый и длительный процесс, в котором участвуют совместно врач и родители. Поскольку в </a:t>
            </a:r>
            <a:r>
              <a:rPr lang="ru-RU" sz="1800" dirty="0" err="1" smtClean="0"/>
              <a:t>доречевом</a:t>
            </a:r>
            <a:r>
              <a:rPr lang="ru-RU" sz="1800" dirty="0" smtClean="0"/>
              <a:t> периоде  ребенок  не может активно сотрудничать  с врачом и зачастую реагирует плачем на любые попытки осмотра, «взрослые» методы диагностики не всегда применимы, используются  особенные методы, как  объективные (акустическая </a:t>
            </a:r>
            <a:r>
              <a:rPr lang="ru-RU" sz="1800" dirty="0" err="1" smtClean="0"/>
              <a:t>импедансометрия</a:t>
            </a:r>
            <a:r>
              <a:rPr lang="ru-RU" sz="1800" dirty="0" smtClean="0"/>
              <a:t>, ОАЭ, КСВП,</a:t>
            </a:r>
            <a:r>
              <a:rPr lang="en-US" sz="1800" dirty="0" smtClean="0"/>
              <a:t> ASSR)</a:t>
            </a:r>
            <a:r>
              <a:rPr lang="ru-RU" sz="1800" dirty="0" smtClean="0"/>
              <a:t>,  так и субъективные,  как дополнение к объективным (условно-рефлекторная аудиометрия,  наблюдательная поведенческая аудиометрия).</a:t>
            </a:r>
          </a:p>
          <a:p>
            <a:pPr algn="l"/>
            <a:r>
              <a:rPr lang="ru-RU" sz="1800" dirty="0" smtClean="0"/>
              <a:t>  Необходимость  углубленного обследования слуха у детей возникает достаточно часто. В первую очередь это относится к детям, не прошедшим </a:t>
            </a:r>
            <a:r>
              <a:rPr lang="ru-RU" sz="1800" dirty="0" err="1" smtClean="0"/>
              <a:t>скрининговое</a:t>
            </a:r>
            <a:r>
              <a:rPr lang="ru-RU" sz="1800" dirty="0" smtClean="0"/>
              <a:t> обследование. Также это  касается детей при наличии у них наследственных факторов, отягощенного анамнеза, нарушения становления речи, перенесенных заболеваний. Детям, имеющим факторы риска развития аудиторной </a:t>
            </a:r>
            <a:r>
              <a:rPr lang="ru-RU" sz="1800" dirty="0" err="1" smtClean="0"/>
              <a:t>нейропатии</a:t>
            </a:r>
            <a:r>
              <a:rPr lang="ru-RU" sz="1800" dirty="0" smtClean="0"/>
              <a:t>, регистрацию КСВП необходимо выполнять, даже если  ОАЭ пройдена с обеих сторон.</a:t>
            </a:r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128588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Расширенное обследование должно включать в себя четыре основные методики: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импедансометрию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, ОАЭ, КСВП и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ASSR (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или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мульти-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ASSR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3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29642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Акустическая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</a:rPr>
              <a:t>импедансометрия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1.тимпанометрия (с использованием зондирующей частоты 1000Гц или  226 Гц в зависимости от возраста ребенка) - позволяет исключить патологию в среднем ухе. </a:t>
            </a:r>
          </a:p>
          <a:p>
            <a:pPr>
              <a:buNone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2. Акустическая </a:t>
            </a:r>
            <a:r>
              <a:rPr lang="ru-RU" sz="1500" dirty="0" err="1" smtClean="0">
                <a:solidFill>
                  <a:schemeClr val="accent1">
                    <a:lumMod val="50000"/>
                  </a:schemeClr>
                </a:solidFill>
              </a:rPr>
              <a:t>рефлексометрия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, которая дает ориентировочное представление о порогах слуха и позволяет обнаружить отдельные виды патологии среднего уха.</a:t>
            </a:r>
          </a:p>
          <a:p>
            <a:pPr>
              <a:buNone/>
            </a:pP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</a:rPr>
              <a:t>Отоакустическая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эмиссия-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представляет  собой акустический ответ, который отражает нормальное функционирование рецепторов (наружных волосковых клеток) слухового анализатора.</a:t>
            </a: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Нейро-Аудио » ООО &quot;Спектромед-Украина&quot;">
            <a:extLst>
              <a:ext uri="{FF2B5EF4-FFF2-40B4-BE49-F238E27FC236}">
                <a16:creationId xmlns:a16="http://schemas.microsoft.com/office/drawing/2014/main" xmlns="" id="{4D8E570D-D907-4E72-A231-25B9995E2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071810"/>
            <a:ext cx="4786346" cy="342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928826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Коротколатентные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слуховые вызванные потенциалы (КСВП) -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 регистрация биоэлектрического ответа  головного мозга на  акустический стимул.  Отражает активность слуховой системы от рецепторов слухового нерва до ствола мозга.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pic>
        <p:nvPicPr>
          <p:cNvPr id="4" name="Содержимое 3" descr="norm-ksvp2000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4714908" cy="4786346"/>
          </a:xfrm>
        </p:spPr>
      </p:pic>
      <p:pic>
        <p:nvPicPr>
          <p:cNvPr id="6146" name="Picture 2" descr="C:\Users\PolSurdolog2\Desktop\ksvp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571612"/>
            <a:ext cx="3038475" cy="4714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1430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6000792"/>
          </a:xfrm>
        </p:spPr>
        <p:txBody>
          <a:bodyPr>
            <a:normAutofit fontScale="47500" lnSpcReduction="2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ulti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-ASSR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многочастотные слуховые стационарные потенциалы. Анализ стационарных потенциалов происходит одновременно по четырем основным частотам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бинаурально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параллельно рассчитывается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аудиограмма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правого и левого уха, необходимая для раннего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слухопротезирования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Тест увеличивает надежность результатов диагностики в совокупности с другими  методами исследования.</a:t>
            </a:r>
            <a:endParaRPr lang="ru-RU" sz="3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Первичное  проведение всех перечисленных методик дает основание поставить лишь предварительный диагноз. Окончательный диагноз и рекомендации по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слухопротезированию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могут быть определены только после повторного комплекса обследований через 1-1,5 месяца. Если результаты повторного обследования совпадают с данными, полученными вначале, то диагноз подтверждается. Если результаты иные, необходимо через месяц провести еще одно исследование, чтобы подтвердить динамику процесса.</a:t>
            </a:r>
            <a:b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Снижение слуха у детей раннего возраста сказывается на интеллектуальном и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психоэмоциональном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развитии ребенка, в этот период закладываются основы речевой функции. По этому важно раннее выявление тугоухости, чтобы не упустить время для эффективной реабилитации.</a:t>
            </a:r>
            <a:br>
              <a:rPr lang="ru-RU" sz="29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357298"/>
            <a:ext cx="2643206" cy="2928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1357298"/>
            <a:ext cx="2857520" cy="285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889</TotalTime>
  <Words>377</Words>
  <Application>Microsoft Office PowerPoint</Application>
  <PresentationFormat>Экран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 Особенности обследования слуха у детей раннего  возраста Гродненская университетская клиника Данилович Мария Эдвардовна,  детский сурдолог Герасимович Екатерина Николаевна,  сурдолог </vt:lpstr>
      <vt:lpstr>Расширенное обследование должно включать в себя четыре основные методики: импедансометрию, ОАЭ, КСВП и ASSR (или мульти-ASSR). </vt:lpstr>
      <vt:lpstr>Коротколатентные слуховые вызванные потенциалы (КСВП) - это  регистрация биоэлектрического ответа  головного мозга на  акустический стимул.  Отражает активность слуховой системы от рецепторов слухового нерва до ствола мозга.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PolSurdolog</dc:creator>
  <cp:lastModifiedBy>PolSurdolog</cp:lastModifiedBy>
  <cp:revision>103</cp:revision>
  <dcterms:created xsi:type="dcterms:W3CDTF">2021-01-27T12:19:24Z</dcterms:created>
  <dcterms:modified xsi:type="dcterms:W3CDTF">2021-11-05T12:17:46Z</dcterms:modified>
</cp:coreProperties>
</file>