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27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57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5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88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4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0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40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5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6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7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0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2187B-81E8-472A-B737-215052EEF843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57C5-DC7F-47E0-8413-8A1825810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60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3288">
            <a:off x="-1616537" y="-157575"/>
            <a:ext cx="8788807" cy="612287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806" y="433241"/>
            <a:ext cx="1213076" cy="1207685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956" y="433240"/>
            <a:ext cx="1213076" cy="1207685"/>
          </a:xfrm>
          <a:prstGeom prst="rect">
            <a:avLst/>
          </a:prstGeom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106" y="433240"/>
            <a:ext cx="1369540" cy="12076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254392" y="2550695"/>
            <a:ext cx="6007166" cy="244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Актуальные вопросы профилактики инфекционных заболеваний среди пациентов наркологического профиля</a:t>
            </a:r>
            <a:endParaRPr lang="ru-RU" sz="28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3810" y="5386009"/>
            <a:ext cx="945932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Arial Narrow" panose="020B0606020202030204" pitchFamily="34" charset="0"/>
              </a:rPr>
              <a:t>Заведующий кафедрой психиатрии и наркологии – Станько Эдуард Павлович</a:t>
            </a:r>
          </a:p>
          <a:p>
            <a:pPr algn="ctr"/>
            <a:endParaRPr lang="ru-RU" sz="700" i="1" dirty="0" smtClean="0">
              <a:latin typeface="Arial Narrow" panose="020B0606020202030204" pitchFamily="34" charset="0"/>
            </a:endParaRPr>
          </a:p>
          <a:p>
            <a:pPr algn="ctr"/>
            <a:r>
              <a:rPr lang="ru-RU" i="1" dirty="0" smtClean="0">
                <a:latin typeface="Arial Narrow" panose="020B0606020202030204" pitchFamily="34" charset="0"/>
              </a:rPr>
              <a:t>Старший преподаватель кафедры психологии и педагогики – </a:t>
            </a:r>
            <a:r>
              <a:rPr lang="ru-RU" i="1" dirty="0" err="1" smtClean="0">
                <a:latin typeface="Arial Narrow" panose="020B0606020202030204" pitchFamily="34" charset="0"/>
              </a:rPr>
              <a:t>Спасюк</a:t>
            </a:r>
            <a:r>
              <a:rPr lang="ru-RU" i="1" dirty="0" smtClean="0">
                <a:latin typeface="Arial Narrow" panose="020B0606020202030204" pitchFamily="34" charset="0"/>
              </a:rPr>
              <a:t> </a:t>
            </a:r>
            <a:r>
              <a:rPr lang="ru-RU" i="1" dirty="0" err="1" smtClean="0">
                <a:latin typeface="Arial Narrow" panose="020B0606020202030204" pitchFamily="34" charset="0"/>
              </a:rPr>
              <a:t>Таиса</a:t>
            </a:r>
            <a:r>
              <a:rPr lang="ru-RU" i="1" dirty="0" smtClean="0">
                <a:latin typeface="Arial Narrow" panose="020B0606020202030204" pitchFamily="34" charset="0"/>
              </a:rPr>
              <a:t> Ивановна</a:t>
            </a:r>
          </a:p>
          <a:p>
            <a:pPr algn="ctr"/>
            <a:endParaRPr lang="ru-RU" sz="700" i="1" dirty="0" smtClean="0">
              <a:latin typeface="Arial Narrow" panose="020B0606020202030204" pitchFamily="34" charset="0"/>
            </a:endParaRPr>
          </a:p>
          <a:p>
            <a:pPr algn="ctr"/>
            <a:r>
              <a:rPr lang="ru-RU" i="1" dirty="0" smtClean="0">
                <a:latin typeface="Arial Narrow" panose="020B0606020202030204" pitchFamily="34" charset="0"/>
              </a:rPr>
              <a:t>Ассистент кафедры психиатрии и наркологии – Никитина Вероника Николаевна</a:t>
            </a:r>
            <a:endParaRPr lang="ru-RU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Вероника</cp:lastModifiedBy>
  <cp:revision>2</cp:revision>
  <dcterms:created xsi:type="dcterms:W3CDTF">2022-12-04T13:18:12Z</dcterms:created>
  <dcterms:modified xsi:type="dcterms:W3CDTF">2022-12-04T13:20:12Z</dcterms:modified>
</cp:coreProperties>
</file>