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804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82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707" autoAdjust="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94E13-9F49-456E-B162-C0EDF8FF14A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FB26B-9D2C-493C-9BA1-1D0CBD4102C1}">
      <dgm:prSet phldrT="[Текст]"/>
      <dgm:spPr/>
      <dgm:t>
        <a:bodyPr/>
        <a:lstStyle/>
        <a:p>
          <a:r>
            <a:rPr lang="ru-RU" dirty="0" smtClean="0"/>
            <a:t>двухмерная конструкция</a:t>
          </a:r>
          <a:endParaRPr lang="ru-RU" dirty="0"/>
        </a:p>
      </dgm:t>
    </dgm:pt>
    <dgm:pt modelId="{266EEBE7-77C1-48AB-BBE8-A491EC103280}" type="parTrans" cxnId="{856FEF93-23EC-4E1F-8884-8C1922425061}">
      <dgm:prSet/>
      <dgm:spPr/>
      <dgm:t>
        <a:bodyPr/>
        <a:lstStyle/>
        <a:p>
          <a:endParaRPr lang="ru-RU"/>
        </a:p>
      </dgm:t>
    </dgm:pt>
    <dgm:pt modelId="{267B641F-5D25-4C1B-AC67-B11573815F2E}" type="sibTrans" cxnId="{856FEF93-23EC-4E1F-8884-8C1922425061}">
      <dgm:prSet/>
      <dgm:spPr/>
      <dgm:t>
        <a:bodyPr/>
        <a:lstStyle/>
        <a:p>
          <a:endParaRPr lang="ru-RU"/>
        </a:p>
      </dgm:t>
    </dgm:pt>
    <dgm:pt modelId="{018596FD-49CC-43B7-A7C6-E1B1C0196764}">
      <dgm:prSet phldrT="[Текст]"/>
      <dgm:spPr/>
      <dgm:t>
        <a:bodyPr/>
        <a:lstStyle/>
        <a:p>
          <a:r>
            <a:rPr lang="ru-RU" dirty="0" err="1" smtClean="0"/>
            <a:t>Аффективность</a:t>
          </a:r>
          <a:endParaRPr lang="ru-RU" dirty="0"/>
        </a:p>
      </dgm:t>
    </dgm:pt>
    <dgm:pt modelId="{0AB20C4F-A10D-403B-AAA2-CC62711EEDBC}" type="parTrans" cxnId="{BACBE33B-7336-4B3B-875F-97D423BA423E}">
      <dgm:prSet/>
      <dgm:spPr/>
      <dgm:t>
        <a:bodyPr/>
        <a:lstStyle/>
        <a:p>
          <a:endParaRPr lang="ru-RU"/>
        </a:p>
      </dgm:t>
    </dgm:pt>
    <dgm:pt modelId="{C5B22510-9C5F-48F4-AF3E-124E3DFA20A2}" type="sibTrans" cxnId="{BACBE33B-7336-4B3B-875F-97D423BA423E}">
      <dgm:prSet/>
      <dgm:spPr/>
      <dgm:t>
        <a:bodyPr/>
        <a:lstStyle/>
        <a:p>
          <a:endParaRPr lang="ru-RU"/>
        </a:p>
      </dgm:t>
    </dgm:pt>
    <dgm:pt modelId="{78BB239D-7308-4604-B16E-071B5ABB9450}">
      <dgm:prSet phldrT="[Текст]"/>
      <dgm:spPr/>
      <dgm:t>
        <a:bodyPr/>
        <a:lstStyle/>
        <a:p>
          <a:r>
            <a:rPr lang="ru-RU" dirty="0" err="1" smtClean="0"/>
            <a:t>Десперсонализация</a:t>
          </a:r>
          <a:endParaRPr lang="ru-RU" dirty="0"/>
        </a:p>
      </dgm:t>
    </dgm:pt>
    <dgm:pt modelId="{E24322BA-52F2-4CC6-86BC-000118DFA7C8}" type="parTrans" cxnId="{E13160B2-0546-4126-B0E7-4640DE7244F5}">
      <dgm:prSet/>
      <dgm:spPr/>
      <dgm:t>
        <a:bodyPr/>
        <a:lstStyle/>
        <a:p>
          <a:endParaRPr lang="ru-RU"/>
        </a:p>
      </dgm:t>
    </dgm:pt>
    <dgm:pt modelId="{D69204AB-A811-4C7A-9298-A8B00443D3F4}" type="sibTrans" cxnId="{E13160B2-0546-4126-B0E7-4640DE7244F5}">
      <dgm:prSet/>
      <dgm:spPr/>
      <dgm:t>
        <a:bodyPr/>
        <a:lstStyle/>
        <a:p>
          <a:endParaRPr lang="ru-RU"/>
        </a:p>
      </dgm:t>
    </dgm:pt>
    <dgm:pt modelId="{508458B6-4B92-4246-A402-FD871874940E}" type="pres">
      <dgm:prSet presAssocID="{64394E13-9F49-456E-B162-C0EDF8FF14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5CD07-EEB1-47A5-BA1B-8B0303B5B1E6}" type="pres">
      <dgm:prSet presAssocID="{6B5FB26B-9D2C-493C-9BA1-1D0CBD4102C1}" presName="roof" presStyleLbl="dkBgShp" presStyleIdx="0" presStyleCnt="2" custLinFactNeighborX="13981" custLinFactNeighborY="-64968"/>
      <dgm:spPr/>
      <dgm:t>
        <a:bodyPr/>
        <a:lstStyle/>
        <a:p>
          <a:endParaRPr lang="ru-RU"/>
        </a:p>
      </dgm:t>
    </dgm:pt>
    <dgm:pt modelId="{057CE106-2FA9-43E2-8692-DB91A63352D2}" type="pres">
      <dgm:prSet presAssocID="{6B5FB26B-9D2C-493C-9BA1-1D0CBD4102C1}" presName="pillars" presStyleCnt="0"/>
      <dgm:spPr/>
    </dgm:pt>
    <dgm:pt modelId="{39501169-9F61-44AF-95D3-73A032C8E86E}" type="pres">
      <dgm:prSet presAssocID="{6B5FB26B-9D2C-493C-9BA1-1D0CBD4102C1}" presName="pillar1" presStyleLbl="node1" presStyleIdx="0" presStyleCnt="2" custLinFactNeighborX="-1849" custLinFactNeighborY="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5E60-F2AF-4C92-9611-01DA6CDECF1F}" type="pres">
      <dgm:prSet presAssocID="{78BB239D-7308-4604-B16E-071B5ABB9450}" presName="pillarX" presStyleLbl="node1" presStyleIdx="1" presStyleCnt="2" custLinFactNeighborX="773" custLinFactNeighborY="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F398A-7B57-43BB-BCDE-3548DCCE4463}" type="pres">
      <dgm:prSet presAssocID="{6B5FB26B-9D2C-493C-9BA1-1D0CBD4102C1}" presName="base" presStyleLbl="dkBgShp" presStyleIdx="1" presStyleCnt="2"/>
      <dgm:spPr/>
    </dgm:pt>
  </dgm:ptLst>
  <dgm:cxnLst>
    <dgm:cxn modelId="{E13160B2-0546-4126-B0E7-4640DE7244F5}" srcId="{6B5FB26B-9D2C-493C-9BA1-1D0CBD4102C1}" destId="{78BB239D-7308-4604-B16E-071B5ABB9450}" srcOrd="1" destOrd="0" parTransId="{E24322BA-52F2-4CC6-86BC-000118DFA7C8}" sibTransId="{D69204AB-A811-4C7A-9298-A8B00443D3F4}"/>
    <dgm:cxn modelId="{E33935F6-9E6A-48F4-BA16-8E13934C1E42}" type="presOf" srcId="{78BB239D-7308-4604-B16E-071B5ABB9450}" destId="{F5725E60-F2AF-4C92-9611-01DA6CDECF1F}" srcOrd="0" destOrd="0" presId="urn:microsoft.com/office/officeart/2005/8/layout/hList3"/>
    <dgm:cxn modelId="{E5A7144F-ACBA-44FE-BCC1-39698D002C20}" type="presOf" srcId="{018596FD-49CC-43B7-A7C6-E1B1C0196764}" destId="{39501169-9F61-44AF-95D3-73A032C8E86E}" srcOrd="0" destOrd="0" presId="urn:microsoft.com/office/officeart/2005/8/layout/hList3"/>
    <dgm:cxn modelId="{BACBE33B-7336-4B3B-875F-97D423BA423E}" srcId="{6B5FB26B-9D2C-493C-9BA1-1D0CBD4102C1}" destId="{018596FD-49CC-43B7-A7C6-E1B1C0196764}" srcOrd="0" destOrd="0" parTransId="{0AB20C4F-A10D-403B-AAA2-CC62711EEDBC}" sibTransId="{C5B22510-9C5F-48F4-AF3E-124E3DFA20A2}"/>
    <dgm:cxn modelId="{0CA78B56-12A5-453D-8D50-5889BF4D3E29}" type="presOf" srcId="{6B5FB26B-9D2C-493C-9BA1-1D0CBD4102C1}" destId="{4C05CD07-EEB1-47A5-BA1B-8B0303B5B1E6}" srcOrd="0" destOrd="0" presId="urn:microsoft.com/office/officeart/2005/8/layout/hList3"/>
    <dgm:cxn modelId="{856FEF93-23EC-4E1F-8884-8C1922425061}" srcId="{64394E13-9F49-456E-B162-C0EDF8FF14AE}" destId="{6B5FB26B-9D2C-493C-9BA1-1D0CBD4102C1}" srcOrd="0" destOrd="0" parTransId="{266EEBE7-77C1-48AB-BBE8-A491EC103280}" sibTransId="{267B641F-5D25-4C1B-AC67-B11573815F2E}"/>
    <dgm:cxn modelId="{EAD319A6-18F4-4306-B10B-716E67A16384}" type="presOf" srcId="{64394E13-9F49-456E-B162-C0EDF8FF14AE}" destId="{508458B6-4B92-4246-A402-FD871874940E}" srcOrd="0" destOrd="0" presId="urn:microsoft.com/office/officeart/2005/8/layout/hList3"/>
    <dgm:cxn modelId="{505755FE-95F7-4570-AA72-1E1B8689B284}" type="presParOf" srcId="{508458B6-4B92-4246-A402-FD871874940E}" destId="{4C05CD07-EEB1-47A5-BA1B-8B0303B5B1E6}" srcOrd="0" destOrd="0" presId="urn:microsoft.com/office/officeart/2005/8/layout/hList3"/>
    <dgm:cxn modelId="{3CA61022-4F67-4A47-98AA-13882F452FFD}" type="presParOf" srcId="{508458B6-4B92-4246-A402-FD871874940E}" destId="{057CE106-2FA9-43E2-8692-DB91A63352D2}" srcOrd="1" destOrd="0" presId="urn:microsoft.com/office/officeart/2005/8/layout/hList3"/>
    <dgm:cxn modelId="{209BFE26-7F3C-4F17-AC5A-29DDC0255E81}" type="presParOf" srcId="{057CE106-2FA9-43E2-8692-DB91A63352D2}" destId="{39501169-9F61-44AF-95D3-73A032C8E86E}" srcOrd="0" destOrd="0" presId="urn:microsoft.com/office/officeart/2005/8/layout/hList3"/>
    <dgm:cxn modelId="{54836A5F-0921-44C1-BE58-7B6484D07A63}" type="presParOf" srcId="{057CE106-2FA9-43E2-8692-DB91A63352D2}" destId="{F5725E60-F2AF-4C92-9611-01DA6CDECF1F}" srcOrd="1" destOrd="0" presId="urn:microsoft.com/office/officeart/2005/8/layout/hList3"/>
    <dgm:cxn modelId="{0C8B35D8-0857-4A72-A15D-D35C08098F99}" type="presParOf" srcId="{508458B6-4B92-4246-A402-FD871874940E}" destId="{18FF398A-7B57-43BB-BCDE-3548DCCE44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90392-2BA3-46C0-AD4C-E13963F105A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43EF29-7887-4F6A-BA44-8BA31B203A10}">
      <dgm:prSet phldrT="[Текст]"/>
      <dgm:spPr/>
      <dgm:t>
        <a:bodyPr/>
        <a:lstStyle/>
        <a:p>
          <a:r>
            <a:rPr lang="ru-RU" dirty="0" smtClean="0"/>
            <a:t>Трехмерный конструкт</a:t>
          </a:r>
          <a:endParaRPr lang="ru-RU" dirty="0"/>
        </a:p>
      </dgm:t>
    </dgm:pt>
    <dgm:pt modelId="{ED022636-3034-4627-9E99-959575276F28}" type="parTrans" cxnId="{A7A260FA-9C4B-40C9-A920-B2893988D9AD}">
      <dgm:prSet/>
      <dgm:spPr/>
      <dgm:t>
        <a:bodyPr/>
        <a:lstStyle/>
        <a:p>
          <a:endParaRPr lang="ru-RU"/>
        </a:p>
      </dgm:t>
    </dgm:pt>
    <dgm:pt modelId="{B40A91E0-CFDC-447C-A45C-9C55CDA8CDBF}" type="sibTrans" cxnId="{A7A260FA-9C4B-40C9-A920-B2893988D9AD}">
      <dgm:prSet/>
      <dgm:spPr/>
      <dgm:t>
        <a:bodyPr/>
        <a:lstStyle/>
        <a:p>
          <a:endParaRPr lang="ru-RU"/>
        </a:p>
      </dgm:t>
    </dgm:pt>
    <dgm:pt modelId="{FF07C246-F702-41B3-9FD2-98B05C6F3063}">
      <dgm:prSet phldrT="[Текст]" custT="1"/>
      <dgm:spPr/>
      <dgm:t>
        <a:bodyPr/>
        <a:lstStyle/>
        <a:p>
          <a:r>
            <a:rPr lang="ru-RU" sz="3200" dirty="0" smtClean="0"/>
            <a:t>Истощение</a:t>
          </a:r>
          <a:endParaRPr lang="ru-RU" sz="4000" dirty="0"/>
        </a:p>
      </dgm:t>
    </dgm:pt>
    <dgm:pt modelId="{187C97A2-97FF-406C-B8AF-F3098EB3CB01}" type="parTrans" cxnId="{148DF46A-986C-4CA2-AAF4-F5E1C36097B8}">
      <dgm:prSet/>
      <dgm:spPr/>
      <dgm:t>
        <a:bodyPr/>
        <a:lstStyle/>
        <a:p>
          <a:endParaRPr lang="ru-RU"/>
        </a:p>
      </dgm:t>
    </dgm:pt>
    <dgm:pt modelId="{C0DE64E7-8BB9-4702-B173-F01CC918031E}" type="sibTrans" cxnId="{148DF46A-986C-4CA2-AAF4-F5E1C36097B8}">
      <dgm:prSet/>
      <dgm:spPr/>
      <dgm:t>
        <a:bodyPr/>
        <a:lstStyle/>
        <a:p>
          <a:endParaRPr lang="ru-RU"/>
        </a:p>
      </dgm:t>
    </dgm:pt>
    <dgm:pt modelId="{9DEA2383-03C0-49A8-B623-4221335684A2}">
      <dgm:prSet phldrT="[Текст]" custT="1"/>
      <dgm:spPr/>
      <dgm:t>
        <a:bodyPr/>
        <a:lstStyle/>
        <a:p>
          <a:r>
            <a:rPr lang="ru-RU" sz="2800" dirty="0" err="1" smtClean="0"/>
            <a:t>Деперсонализа-ция</a:t>
          </a:r>
          <a:endParaRPr lang="ru-RU" sz="2800" dirty="0"/>
        </a:p>
      </dgm:t>
    </dgm:pt>
    <dgm:pt modelId="{8F62B229-D393-4A9B-AF88-DF0AC936DA10}" type="parTrans" cxnId="{0A0A4361-4BCE-47CE-BCBA-6CC4CE1BBC00}">
      <dgm:prSet/>
      <dgm:spPr/>
      <dgm:t>
        <a:bodyPr/>
        <a:lstStyle/>
        <a:p>
          <a:endParaRPr lang="ru-RU"/>
        </a:p>
      </dgm:t>
    </dgm:pt>
    <dgm:pt modelId="{FA0CE854-DB16-43BB-8D26-F29BEA362808}" type="sibTrans" cxnId="{0A0A4361-4BCE-47CE-BCBA-6CC4CE1BBC00}">
      <dgm:prSet/>
      <dgm:spPr/>
      <dgm:t>
        <a:bodyPr/>
        <a:lstStyle/>
        <a:p>
          <a:endParaRPr lang="ru-RU"/>
        </a:p>
      </dgm:t>
    </dgm:pt>
    <dgm:pt modelId="{2608B4AA-8BF0-4412-AD56-90ADDF4012C7}">
      <dgm:prSet phldrT="[Текст]" custT="1"/>
      <dgm:spPr/>
      <dgm:t>
        <a:bodyPr/>
        <a:lstStyle/>
        <a:p>
          <a:r>
            <a:rPr lang="ru-RU" sz="3200" dirty="0" smtClean="0"/>
            <a:t>Редукция</a:t>
          </a:r>
        </a:p>
        <a:p>
          <a:r>
            <a:rPr lang="ru-RU" sz="3200" dirty="0" smtClean="0"/>
            <a:t>личных достижений</a:t>
          </a:r>
          <a:endParaRPr lang="ru-RU" sz="3200" dirty="0"/>
        </a:p>
      </dgm:t>
    </dgm:pt>
    <dgm:pt modelId="{3C10B9F1-E0DF-4594-95DA-636A6B8B833F}" type="parTrans" cxnId="{C395F515-088F-4D9B-870A-9D391D857034}">
      <dgm:prSet/>
      <dgm:spPr/>
      <dgm:t>
        <a:bodyPr/>
        <a:lstStyle/>
        <a:p>
          <a:endParaRPr lang="ru-RU"/>
        </a:p>
      </dgm:t>
    </dgm:pt>
    <dgm:pt modelId="{AE179ABE-35FC-4467-9C8D-424BE18C001A}" type="sibTrans" cxnId="{C395F515-088F-4D9B-870A-9D391D857034}">
      <dgm:prSet/>
      <dgm:spPr/>
      <dgm:t>
        <a:bodyPr/>
        <a:lstStyle/>
        <a:p>
          <a:endParaRPr lang="ru-RU"/>
        </a:p>
      </dgm:t>
    </dgm:pt>
    <dgm:pt modelId="{20690FB5-380D-445F-9357-F2F8F81FEFDB}" type="pres">
      <dgm:prSet presAssocID="{E6E90392-2BA3-46C0-AD4C-E13963F105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F45682-A49E-41CD-94DD-3F8F5FF64D25}" type="pres">
      <dgm:prSet presAssocID="{2C43EF29-7887-4F6A-BA44-8BA31B203A10}" presName="roof" presStyleLbl="dkBgShp" presStyleIdx="0" presStyleCnt="2" custLinFactNeighborY="-94665"/>
      <dgm:spPr/>
      <dgm:t>
        <a:bodyPr/>
        <a:lstStyle/>
        <a:p>
          <a:endParaRPr lang="ru-RU"/>
        </a:p>
      </dgm:t>
    </dgm:pt>
    <dgm:pt modelId="{0EA7C14F-064F-46A7-9824-F0E27EAB08C6}" type="pres">
      <dgm:prSet presAssocID="{2C43EF29-7887-4F6A-BA44-8BA31B203A10}" presName="pillars" presStyleCnt="0"/>
      <dgm:spPr/>
    </dgm:pt>
    <dgm:pt modelId="{B9FEE97C-8B07-43B0-9EAF-1ECE23C613AB}" type="pres">
      <dgm:prSet presAssocID="{2C43EF29-7887-4F6A-BA44-8BA31B203A10}" presName="pillar1" presStyleLbl="node1" presStyleIdx="0" presStyleCnt="3" custScaleX="86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F1710-CF10-44C0-BEAA-88E720F132AD}" type="pres">
      <dgm:prSet presAssocID="{9DEA2383-03C0-49A8-B623-4221335684A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B5CF9-F3E9-420B-A78D-45555F8A4818}" type="pres">
      <dgm:prSet presAssocID="{2608B4AA-8BF0-4412-AD56-90ADDF4012C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B039-3F49-45DB-A622-C1D29E671A55}" type="pres">
      <dgm:prSet presAssocID="{2C43EF29-7887-4F6A-BA44-8BA31B203A10}" presName="base" presStyleLbl="dkBgShp" presStyleIdx="1" presStyleCnt="2"/>
      <dgm:spPr/>
    </dgm:pt>
  </dgm:ptLst>
  <dgm:cxnLst>
    <dgm:cxn modelId="{FA745A60-2D3D-45DB-A6B0-07666AB5E1BE}" type="presOf" srcId="{9DEA2383-03C0-49A8-B623-4221335684A2}" destId="{3DCF1710-CF10-44C0-BEAA-88E720F132AD}" srcOrd="0" destOrd="0" presId="urn:microsoft.com/office/officeart/2005/8/layout/hList3"/>
    <dgm:cxn modelId="{0A0A4361-4BCE-47CE-BCBA-6CC4CE1BBC00}" srcId="{2C43EF29-7887-4F6A-BA44-8BA31B203A10}" destId="{9DEA2383-03C0-49A8-B623-4221335684A2}" srcOrd="1" destOrd="0" parTransId="{8F62B229-D393-4A9B-AF88-DF0AC936DA10}" sibTransId="{FA0CE854-DB16-43BB-8D26-F29BEA362808}"/>
    <dgm:cxn modelId="{3A0B6DA4-C403-49E1-888A-2A4C63294D6C}" type="presOf" srcId="{E6E90392-2BA3-46C0-AD4C-E13963F105A6}" destId="{20690FB5-380D-445F-9357-F2F8F81FEFDB}" srcOrd="0" destOrd="0" presId="urn:microsoft.com/office/officeart/2005/8/layout/hList3"/>
    <dgm:cxn modelId="{3E9F567E-1C69-414E-899C-285FDC8BBE30}" type="presOf" srcId="{FF07C246-F702-41B3-9FD2-98B05C6F3063}" destId="{B9FEE97C-8B07-43B0-9EAF-1ECE23C613AB}" srcOrd="0" destOrd="0" presId="urn:microsoft.com/office/officeart/2005/8/layout/hList3"/>
    <dgm:cxn modelId="{C395F515-088F-4D9B-870A-9D391D857034}" srcId="{2C43EF29-7887-4F6A-BA44-8BA31B203A10}" destId="{2608B4AA-8BF0-4412-AD56-90ADDF4012C7}" srcOrd="2" destOrd="0" parTransId="{3C10B9F1-E0DF-4594-95DA-636A6B8B833F}" sibTransId="{AE179ABE-35FC-4467-9C8D-424BE18C001A}"/>
    <dgm:cxn modelId="{00748302-A28D-4A39-89FC-5A30EA4E15A8}" type="presOf" srcId="{2C43EF29-7887-4F6A-BA44-8BA31B203A10}" destId="{6FF45682-A49E-41CD-94DD-3F8F5FF64D25}" srcOrd="0" destOrd="0" presId="urn:microsoft.com/office/officeart/2005/8/layout/hList3"/>
    <dgm:cxn modelId="{8711193F-2E82-480A-A0A9-C8E8834438F2}" type="presOf" srcId="{2608B4AA-8BF0-4412-AD56-90ADDF4012C7}" destId="{6A0B5CF9-F3E9-420B-A78D-45555F8A4818}" srcOrd="0" destOrd="0" presId="urn:microsoft.com/office/officeart/2005/8/layout/hList3"/>
    <dgm:cxn modelId="{A7A260FA-9C4B-40C9-A920-B2893988D9AD}" srcId="{E6E90392-2BA3-46C0-AD4C-E13963F105A6}" destId="{2C43EF29-7887-4F6A-BA44-8BA31B203A10}" srcOrd="0" destOrd="0" parTransId="{ED022636-3034-4627-9E99-959575276F28}" sibTransId="{B40A91E0-CFDC-447C-A45C-9C55CDA8CDBF}"/>
    <dgm:cxn modelId="{148DF46A-986C-4CA2-AAF4-F5E1C36097B8}" srcId="{2C43EF29-7887-4F6A-BA44-8BA31B203A10}" destId="{FF07C246-F702-41B3-9FD2-98B05C6F3063}" srcOrd="0" destOrd="0" parTransId="{187C97A2-97FF-406C-B8AF-F3098EB3CB01}" sibTransId="{C0DE64E7-8BB9-4702-B173-F01CC918031E}"/>
    <dgm:cxn modelId="{413D51A4-F09D-4170-820B-B6E31F460C5A}" type="presParOf" srcId="{20690FB5-380D-445F-9357-F2F8F81FEFDB}" destId="{6FF45682-A49E-41CD-94DD-3F8F5FF64D25}" srcOrd="0" destOrd="0" presId="urn:microsoft.com/office/officeart/2005/8/layout/hList3"/>
    <dgm:cxn modelId="{43873B96-7B64-41EC-BD89-2E75EAD4A67C}" type="presParOf" srcId="{20690FB5-380D-445F-9357-F2F8F81FEFDB}" destId="{0EA7C14F-064F-46A7-9824-F0E27EAB08C6}" srcOrd="1" destOrd="0" presId="urn:microsoft.com/office/officeart/2005/8/layout/hList3"/>
    <dgm:cxn modelId="{76A862D2-AD8F-4025-8A27-EC8100AC2F36}" type="presParOf" srcId="{0EA7C14F-064F-46A7-9824-F0E27EAB08C6}" destId="{B9FEE97C-8B07-43B0-9EAF-1ECE23C613AB}" srcOrd="0" destOrd="0" presId="urn:microsoft.com/office/officeart/2005/8/layout/hList3"/>
    <dgm:cxn modelId="{B295FAB1-B83C-435A-BA5B-D87A283E424F}" type="presParOf" srcId="{0EA7C14F-064F-46A7-9824-F0E27EAB08C6}" destId="{3DCF1710-CF10-44C0-BEAA-88E720F132AD}" srcOrd="1" destOrd="0" presId="urn:microsoft.com/office/officeart/2005/8/layout/hList3"/>
    <dgm:cxn modelId="{3084FF7A-10B2-4AAC-9198-121949C10640}" type="presParOf" srcId="{0EA7C14F-064F-46A7-9824-F0E27EAB08C6}" destId="{6A0B5CF9-F3E9-420B-A78D-45555F8A4818}" srcOrd="2" destOrd="0" presId="urn:microsoft.com/office/officeart/2005/8/layout/hList3"/>
    <dgm:cxn modelId="{5D5929E9-0B0A-4124-8D44-CD2A396F2DDD}" type="presParOf" srcId="{20690FB5-380D-445F-9357-F2F8F81FEFDB}" destId="{C322B039-3F49-45DB-A622-C1D29E671A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0FB8E-C85F-4889-97F7-A9CEE14402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BC5050-5A6B-49F7-923F-55FF552B5F57}">
      <dgm:prSet phldrT="[Текст]"/>
      <dgm:spPr/>
      <dgm:t>
        <a:bodyPr/>
        <a:lstStyle/>
        <a:p>
          <a:r>
            <a:rPr lang="ru-RU" dirty="0" smtClean="0"/>
            <a:t>Занятия физкультурой</a:t>
          </a:r>
          <a:endParaRPr lang="ru-RU" dirty="0"/>
        </a:p>
      </dgm:t>
    </dgm:pt>
    <dgm:pt modelId="{F50D5FA9-51FC-491F-8F0B-A78B75FA0569}" type="parTrans" cxnId="{4676C75B-8EBA-4C25-B129-614A7FEA4822}">
      <dgm:prSet/>
      <dgm:spPr/>
      <dgm:t>
        <a:bodyPr/>
        <a:lstStyle/>
        <a:p>
          <a:endParaRPr lang="ru-RU"/>
        </a:p>
      </dgm:t>
    </dgm:pt>
    <dgm:pt modelId="{F3941D88-2E85-4CC6-AFD4-C0A293B57807}" type="sibTrans" cxnId="{4676C75B-8EBA-4C25-B129-614A7FEA4822}">
      <dgm:prSet/>
      <dgm:spPr/>
      <dgm:t>
        <a:bodyPr/>
        <a:lstStyle/>
        <a:p>
          <a:endParaRPr lang="ru-RU"/>
        </a:p>
      </dgm:t>
    </dgm:pt>
    <dgm:pt modelId="{AC33F1C3-3383-4BE7-89D2-29F872992D92}">
      <dgm:prSet phldrT="[Текст]" phldr="1"/>
      <dgm:spPr/>
      <dgm:t>
        <a:bodyPr/>
        <a:lstStyle/>
        <a:p>
          <a:endParaRPr lang="ru-RU"/>
        </a:p>
      </dgm:t>
    </dgm:pt>
    <dgm:pt modelId="{D437D101-7786-4AA3-910B-DA4008DA2837}" type="parTrans" cxnId="{38FDA384-8755-4BB3-90AF-941221769F2A}">
      <dgm:prSet/>
      <dgm:spPr/>
      <dgm:t>
        <a:bodyPr/>
        <a:lstStyle/>
        <a:p>
          <a:endParaRPr lang="ru-RU"/>
        </a:p>
      </dgm:t>
    </dgm:pt>
    <dgm:pt modelId="{701DF87C-E0CA-40E9-8D1D-B7452935E53B}" type="sibTrans" cxnId="{38FDA384-8755-4BB3-90AF-941221769F2A}">
      <dgm:prSet/>
      <dgm:spPr/>
      <dgm:t>
        <a:bodyPr/>
        <a:lstStyle/>
        <a:p>
          <a:endParaRPr lang="ru-RU"/>
        </a:p>
      </dgm:t>
    </dgm:pt>
    <dgm:pt modelId="{F556CD47-FFEA-46BE-BCC2-17FE8C491AA1}">
      <dgm:prSet phldrT="[Текст]"/>
      <dgm:spPr/>
      <dgm:t>
        <a:bodyPr/>
        <a:lstStyle/>
        <a:p>
          <a:r>
            <a:rPr lang="ru-RU" dirty="0" smtClean="0"/>
            <a:t>Использование «тайм-аутов»</a:t>
          </a:r>
          <a:endParaRPr lang="ru-RU" dirty="0"/>
        </a:p>
      </dgm:t>
    </dgm:pt>
    <dgm:pt modelId="{87A511ED-D6C6-4DDB-8B27-58BAE87D4856}" type="parTrans" cxnId="{EB017468-592A-4621-AB8D-D99F73AD8547}">
      <dgm:prSet/>
      <dgm:spPr/>
      <dgm:t>
        <a:bodyPr/>
        <a:lstStyle/>
        <a:p>
          <a:endParaRPr lang="ru-RU"/>
        </a:p>
      </dgm:t>
    </dgm:pt>
    <dgm:pt modelId="{12561460-1776-40B7-9450-FEA72A5B1079}" type="sibTrans" cxnId="{EB017468-592A-4621-AB8D-D99F73AD8547}">
      <dgm:prSet/>
      <dgm:spPr/>
      <dgm:t>
        <a:bodyPr/>
        <a:lstStyle/>
        <a:p>
          <a:endParaRPr lang="ru-RU"/>
        </a:p>
      </dgm:t>
    </dgm:pt>
    <dgm:pt modelId="{F5691EC5-EB4B-4C5A-9DBE-94561CB9A5B2}">
      <dgm:prSet phldrT="[Текст]"/>
      <dgm:spPr/>
      <dgm:t>
        <a:bodyPr/>
        <a:lstStyle/>
        <a:p>
          <a:r>
            <a:rPr lang="ru-RU" dirty="0" smtClean="0"/>
            <a:t>Прогулки на свежем воздухе</a:t>
          </a:r>
          <a:endParaRPr lang="ru-RU" dirty="0"/>
        </a:p>
      </dgm:t>
    </dgm:pt>
    <dgm:pt modelId="{DDF5EEC1-BD77-49A4-9CC5-295155D92E75}" type="parTrans" cxnId="{7191D140-B90F-4EEA-AAC4-E8C2A9B07CA5}">
      <dgm:prSet/>
      <dgm:spPr/>
      <dgm:t>
        <a:bodyPr/>
        <a:lstStyle/>
        <a:p>
          <a:endParaRPr lang="ru-RU"/>
        </a:p>
      </dgm:t>
    </dgm:pt>
    <dgm:pt modelId="{06ADBE01-CB5B-48C8-A6EB-E8C4A127A546}" type="sibTrans" cxnId="{7191D140-B90F-4EEA-AAC4-E8C2A9B07CA5}">
      <dgm:prSet/>
      <dgm:spPr/>
      <dgm:t>
        <a:bodyPr/>
        <a:lstStyle/>
        <a:p>
          <a:endParaRPr lang="ru-RU"/>
        </a:p>
      </dgm:t>
    </dgm:pt>
    <dgm:pt modelId="{4AAC9BA1-D7DA-4B77-92D4-78307D18B417}">
      <dgm:prSet phldrT="[Текст]" phldr="1"/>
      <dgm:spPr/>
      <dgm:t>
        <a:bodyPr/>
        <a:lstStyle/>
        <a:p>
          <a:endParaRPr lang="ru-RU"/>
        </a:p>
      </dgm:t>
    </dgm:pt>
    <dgm:pt modelId="{B513E639-3693-4E8A-93E5-74E0A6050701}" type="parTrans" cxnId="{A48E692B-B24E-490A-9C92-2F7549DDB723}">
      <dgm:prSet/>
      <dgm:spPr/>
      <dgm:t>
        <a:bodyPr/>
        <a:lstStyle/>
        <a:p>
          <a:endParaRPr lang="ru-RU"/>
        </a:p>
      </dgm:t>
    </dgm:pt>
    <dgm:pt modelId="{972DAC63-5C43-4E99-918C-7AC667352570}" type="sibTrans" cxnId="{A48E692B-B24E-490A-9C92-2F7549DDB723}">
      <dgm:prSet/>
      <dgm:spPr/>
      <dgm:t>
        <a:bodyPr/>
        <a:lstStyle/>
        <a:p>
          <a:endParaRPr lang="ru-RU"/>
        </a:p>
      </dgm:t>
    </dgm:pt>
    <dgm:pt modelId="{5942180A-7164-48D8-B53E-B1A68EE76E80}">
      <dgm:prSet phldrT="[Текст]"/>
      <dgm:spPr/>
      <dgm:t>
        <a:bodyPr/>
        <a:lstStyle/>
        <a:p>
          <a:r>
            <a:rPr lang="ru-RU" dirty="0" smtClean="0"/>
            <a:t>Полноценный восьмичасовой сон</a:t>
          </a:r>
          <a:endParaRPr lang="ru-RU" dirty="0"/>
        </a:p>
      </dgm:t>
    </dgm:pt>
    <dgm:pt modelId="{6EDF9571-F009-48E6-9284-8A81A6A6A424}" type="parTrans" cxnId="{D957B944-CB21-4464-8215-9E9960FB3807}">
      <dgm:prSet/>
      <dgm:spPr/>
      <dgm:t>
        <a:bodyPr/>
        <a:lstStyle/>
        <a:p>
          <a:endParaRPr lang="ru-RU"/>
        </a:p>
      </dgm:t>
    </dgm:pt>
    <dgm:pt modelId="{C67DF2DD-82BD-409B-AAA6-C042D41013C5}" type="sibTrans" cxnId="{D957B944-CB21-4464-8215-9E9960FB3807}">
      <dgm:prSet/>
      <dgm:spPr/>
      <dgm:t>
        <a:bodyPr/>
        <a:lstStyle/>
        <a:p>
          <a:endParaRPr lang="ru-RU"/>
        </a:p>
      </dgm:t>
    </dgm:pt>
    <dgm:pt modelId="{07799832-5651-4C65-BA4F-2A92BD3689C6}">
      <dgm:prSet phldrT="[Текст]"/>
      <dgm:spPr/>
      <dgm:t>
        <a:bodyPr/>
        <a:lstStyle/>
        <a:p>
          <a:r>
            <a:rPr lang="ru-RU" dirty="0" smtClean="0"/>
            <a:t>Соблюдение режима дня</a:t>
          </a:r>
          <a:endParaRPr lang="ru-RU" dirty="0"/>
        </a:p>
      </dgm:t>
    </dgm:pt>
    <dgm:pt modelId="{D03C0207-7B55-48BE-AC0B-D63065B6AA1E}" type="parTrans" cxnId="{6461AB70-5A0D-4550-8B10-0F82E7FDC77E}">
      <dgm:prSet/>
      <dgm:spPr/>
      <dgm:t>
        <a:bodyPr/>
        <a:lstStyle/>
        <a:p>
          <a:endParaRPr lang="ru-RU"/>
        </a:p>
      </dgm:t>
    </dgm:pt>
    <dgm:pt modelId="{799B7BC3-42F6-47DD-B634-7FB7119DDB1D}" type="sibTrans" cxnId="{6461AB70-5A0D-4550-8B10-0F82E7FDC77E}">
      <dgm:prSet/>
      <dgm:spPr/>
      <dgm:t>
        <a:bodyPr/>
        <a:lstStyle/>
        <a:p>
          <a:endParaRPr lang="ru-RU"/>
        </a:p>
      </dgm:t>
    </dgm:pt>
    <dgm:pt modelId="{237A26E0-971B-4C57-BDB4-56BEC952D889}">
      <dgm:prSet phldrT="[Текст]" phldr="1"/>
      <dgm:spPr/>
      <dgm:t>
        <a:bodyPr/>
        <a:lstStyle/>
        <a:p>
          <a:endParaRPr lang="ru-RU" dirty="0"/>
        </a:p>
      </dgm:t>
    </dgm:pt>
    <dgm:pt modelId="{EE24D01D-2137-4FFC-88E6-9DA54A83B4BD}" type="sibTrans" cxnId="{1D7CB4DB-1F07-4190-94DE-259BBA358B4B}">
      <dgm:prSet/>
      <dgm:spPr/>
      <dgm:t>
        <a:bodyPr/>
        <a:lstStyle/>
        <a:p>
          <a:endParaRPr lang="ru-RU"/>
        </a:p>
      </dgm:t>
    </dgm:pt>
    <dgm:pt modelId="{82B00635-9EFC-46FD-B4E9-0226850BA0C2}" type="parTrans" cxnId="{1D7CB4DB-1F07-4190-94DE-259BBA358B4B}">
      <dgm:prSet/>
      <dgm:spPr/>
      <dgm:t>
        <a:bodyPr/>
        <a:lstStyle/>
        <a:p>
          <a:endParaRPr lang="ru-RU"/>
        </a:p>
      </dgm:t>
    </dgm:pt>
    <dgm:pt modelId="{001A9FA8-4822-49C7-BB6F-6E43B9D48F24}">
      <dgm:prSet phldrT="[Текст]"/>
      <dgm:spPr/>
      <dgm:t>
        <a:bodyPr/>
        <a:lstStyle/>
        <a:p>
          <a:r>
            <a:rPr lang="ru-RU" dirty="0" smtClean="0"/>
            <a:t>Диетическое питание</a:t>
          </a:r>
          <a:endParaRPr lang="ru-RU" dirty="0"/>
        </a:p>
      </dgm:t>
    </dgm:pt>
    <dgm:pt modelId="{76228B2A-EE72-43B9-A4AE-45B40EA1FD86}" type="sibTrans" cxnId="{4B2DCEB5-6B8F-48C5-BF2E-E0E3CB1914BD}">
      <dgm:prSet/>
      <dgm:spPr/>
      <dgm:t>
        <a:bodyPr/>
        <a:lstStyle/>
        <a:p>
          <a:endParaRPr lang="ru-RU"/>
        </a:p>
      </dgm:t>
    </dgm:pt>
    <dgm:pt modelId="{26AE97D4-D99D-4DF5-8129-23B3EABBD78A}" type="parTrans" cxnId="{4B2DCEB5-6B8F-48C5-BF2E-E0E3CB1914BD}">
      <dgm:prSet/>
      <dgm:spPr/>
      <dgm:t>
        <a:bodyPr/>
        <a:lstStyle/>
        <a:p>
          <a:endParaRPr lang="ru-RU"/>
        </a:p>
      </dgm:t>
    </dgm:pt>
    <dgm:pt modelId="{0E4614D4-9E51-4F64-A0D6-59D4CF5B128B}" type="pres">
      <dgm:prSet presAssocID="{FE80FB8E-C85F-4889-97F7-A9CEE14402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AE2DA-0C6C-4343-BD41-7AC5FDA1C26A}" type="pres">
      <dgm:prSet presAssocID="{237A26E0-971B-4C57-BDB4-56BEC952D889}" presName="composite" presStyleCnt="0"/>
      <dgm:spPr/>
    </dgm:pt>
    <dgm:pt modelId="{2184CAEF-3067-4332-92D7-684A2117EC30}" type="pres">
      <dgm:prSet presAssocID="{237A26E0-971B-4C57-BDB4-56BEC952D8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2E2D-50D0-4490-A379-6F371F779ED6}" type="pres">
      <dgm:prSet presAssocID="{237A26E0-971B-4C57-BDB4-56BEC952D88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7FBD8-EB59-4664-A28A-F3B008EB84D9}" type="pres">
      <dgm:prSet presAssocID="{EE24D01D-2137-4FFC-88E6-9DA54A83B4BD}" presName="sp" presStyleCnt="0"/>
      <dgm:spPr/>
    </dgm:pt>
    <dgm:pt modelId="{B37ABC62-F83D-414F-8104-BF5D901BD233}" type="pres">
      <dgm:prSet presAssocID="{AC33F1C3-3383-4BE7-89D2-29F872992D92}" presName="composite" presStyleCnt="0"/>
      <dgm:spPr/>
    </dgm:pt>
    <dgm:pt modelId="{F2993E1C-AF95-4B08-BCAA-3F932FB5DFC8}" type="pres">
      <dgm:prSet presAssocID="{AC33F1C3-3383-4BE7-89D2-29F872992D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2497C-DFC2-494B-BFAD-0AE85DBF8F07}" type="pres">
      <dgm:prSet presAssocID="{AC33F1C3-3383-4BE7-89D2-29F872992D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AEDB2-B433-4A31-804C-FCF68B7C741F}" type="pres">
      <dgm:prSet presAssocID="{701DF87C-E0CA-40E9-8D1D-B7452935E53B}" presName="sp" presStyleCnt="0"/>
      <dgm:spPr/>
    </dgm:pt>
    <dgm:pt modelId="{6EC68BCA-8826-464D-AD71-1C8E8862A7FD}" type="pres">
      <dgm:prSet presAssocID="{4AAC9BA1-D7DA-4B77-92D4-78307D18B417}" presName="composite" presStyleCnt="0"/>
      <dgm:spPr/>
    </dgm:pt>
    <dgm:pt modelId="{A3AA944A-1928-4138-B156-94F99FB6DF94}" type="pres">
      <dgm:prSet presAssocID="{4AAC9BA1-D7DA-4B77-92D4-78307D18B4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B329F-8FFC-41D3-98C8-B78F9899E52D}" type="pres">
      <dgm:prSet presAssocID="{4AAC9BA1-D7DA-4B77-92D4-78307D18B4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1AB70-5A0D-4550-8B10-0F82E7FDC77E}" srcId="{4AAC9BA1-D7DA-4B77-92D4-78307D18B417}" destId="{07799832-5651-4C65-BA4F-2A92BD3689C6}" srcOrd="1" destOrd="0" parTransId="{D03C0207-7B55-48BE-AC0B-D63065B6AA1E}" sibTransId="{799B7BC3-42F6-47DD-B634-7FB7119DDB1D}"/>
    <dgm:cxn modelId="{983B90F0-CB34-4C2A-8A0B-74D106BFB6C3}" type="presOf" srcId="{001A9FA8-4822-49C7-BB6F-6E43B9D48F24}" destId="{3BDE2E2D-50D0-4490-A379-6F371F779ED6}" srcOrd="0" destOrd="0" presId="urn:microsoft.com/office/officeart/2005/8/layout/chevron2"/>
    <dgm:cxn modelId="{7DEB0CD9-FA42-497A-9147-37BCF7932B82}" type="presOf" srcId="{FE80FB8E-C85F-4889-97F7-A9CEE1440291}" destId="{0E4614D4-9E51-4F64-A0D6-59D4CF5B128B}" srcOrd="0" destOrd="0" presId="urn:microsoft.com/office/officeart/2005/8/layout/chevron2"/>
    <dgm:cxn modelId="{3753B685-A038-4DE0-A17E-747FE3B5A6B2}" type="presOf" srcId="{F556CD47-FFEA-46BE-BCC2-17FE8C491AA1}" destId="{9A42497C-DFC2-494B-BFAD-0AE85DBF8F07}" srcOrd="0" destOrd="0" presId="urn:microsoft.com/office/officeart/2005/8/layout/chevron2"/>
    <dgm:cxn modelId="{45010155-0BD7-406C-B83F-7EF35FF72817}" type="presOf" srcId="{4AAC9BA1-D7DA-4B77-92D4-78307D18B417}" destId="{A3AA944A-1928-4138-B156-94F99FB6DF94}" srcOrd="0" destOrd="0" presId="urn:microsoft.com/office/officeart/2005/8/layout/chevron2"/>
    <dgm:cxn modelId="{A1390381-D725-4372-8458-FCBECA24B1AD}" type="presOf" srcId="{07799832-5651-4C65-BA4F-2A92BD3689C6}" destId="{5F7B329F-8FFC-41D3-98C8-B78F9899E52D}" srcOrd="0" destOrd="1" presId="urn:microsoft.com/office/officeart/2005/8/layout/chevron2"/>
    <dgm:cxn modelId="{7191D140-B90F-4EEA-AAC4-E8C2A9B07CA5}" srcId="{AC33F1C3-3383-4BE7-89D2-29F872992D92}" destId="{F5691EC5-EB4B-4C5A-9DBE-94561CB9A5B2}" srcOrd="1" destOrd="0" parTransId="{DDF5EEC1-BD77-49A4-9CC5-295155D92E75}" sibTransId="{06ADBE01-CB5B-48C8-A6EB-E8C4A127A546}"/>
    <dgm:cxn modelId="{4D57CFB2-73F3-46AB-A773-2E853B5C4469}" type="presOf" srcId="{5942180A-7164-48D8-B53E-B1A68EE76E80}" destId="{5F7B329F-8FFC-41D3-98C8-B78F9899E52D}" srcOrd="0" destOrd="0" presId="urn:microsoft.com/office/officeart/2005/8/layout/chevron2"/>
    <dgm:cxn modelId="{ACE21DF3-DAD1-4622-BBAA-FBFC39FD1C08}" type="presOf" srcId="{F5691EC5-EB4B-4C5A-9DBE-94561CB9A5B2}" destId="{9A42497C-DFC2-494B-BFAD-0AE85DBF8F07}" srcOrd="0" destOrd="1" presId="urn:microsoft.com/office/officeart/2005/8/layout/chevron2"/>
    <dgm:cxn modelId="{EB017468-592A-4621-AB8D-D99F73AD8547}" srcId="{AC33F1C3-3383-4BE7-89D2-29F872992D92}" destId="{F556CD47-FFEA-46BE-BCC2-17FE8C491AA1}" srcOrd="0" destOrd="0" parTransId="{87A511ED-D6C6-4DDB-8B27-58BAE87D4856}" sibTransId="{12561460-1776-40B7-9450-FEA72A5B1079}"/>
    <dgm:cxn modelId="{6072F280-D49D-4DB1-92E3-ADEE4C2E1C38}" type="presOf" srcId="{237A26E0-971B-4C57-BDB4-56BEC952D889}" destId="{2184CAEF-3067-4332-92D7-684A2117EC30}" srcOrd="0" destOrd="0" presId="urn:microsoft.com/office/officeart/2005/8/layout/chevron2"/>
    <dgm:cxn modelId="{38FDA384-8755-4BB3-90AF-941221769F2A}" srcId="{FE80FB8E-C85F-4889-97F7-A9CEE1440291}" destId="{AC33F1C3-3383-4BE7-89D2-29F872992D92}" srcOrd="1" destOrd="0" parTransId="{D437D101-7786-4AA3-910B-DA4008DA2837}" sibTransId="{701DF87C-E0CA-40E9-8D1D-B7452935E53B}"/>
    <dgm:cxn modelId="{D957B944-CB21-4464-8215-9E9960FB3807}" srcId="{4AAC9BA1-D7DA-4B77-92D4-78307D18B417}" destId="{5942180A-7164-48D8-B53E-B1A68EE76E80}" srcOrd="0" destOrd="0" parTransId="{6EDF9571-F009-48E6-9284-8A81A6A6A424}" sibTransId="{C67DF2DD-82BD-409B-AAA6-C042D41013C5}"/>
    <dgm:cxn modelId="{41C7ACE8-09DB-416D-B59B-AFACEAA3BA7D}" type="presOf" srcId="{AC33F1C3-3383-4BE7-89D2-29F872992D92}" destId="{F2993E1C-AF95-4B08-BCAA-3F932FB5DFC8}" srcOrd="0" destOrd="0" presId="urn:microsoft.com/office/officeart/2005/8/layout/chevron2"/>
    <dgm:cxn modelId="{4676C75B-8EBA-4C25-B129-614A7FEA4822}" srcId="{237A26E0-971B-4C57-BDB4-56BEC952D889}" destId="{44BC5050-5A6B-49F7-923F-55FF552B5F57}" srcOrd="1" destOrd="0" parTransId="{F50D5FA9-51FC-491F-8F0B-A78B75FA0569}" sibTransId="{F3941D88-2E85-4CC6-AFD4-C0A293B57807}"/>
    <dgm:cxn modelId="{A48E692B-B24E-490A-9C92-2F7549DDB723}" srcId="{FE80FB8E-C85F-4889-97F7-A9CEE1440291}" destId="{4AAC9BA1-D7DA-4B77-92D4-78307D18B417}" srcOrd="2" destOrd="0" parTransId="{B513E639-3693-4E8A-93E5-74E0A6050701}" sibTransId="{972DAC63-5C43-4E99-918C-7AC667352570}"/>
    <dgm:cxn modelId="{A6EDEE4B-A308-4FF1-9C9D-B13761757D56}" type="presOf" srcId="{44BC5050-5A6B-49F7-923F-55FF552B5F57}" destId="{3BDE2E2D-50D0-4490-A379-6F371F779ED6}" srcOrd="0" destOrd="1" presId="urn:microsoft.com/office/officeart/2005/8/layout/chevron2"/>
    <dgm:cxn modelId="{4B2DCEB5-6B8F-48C5-BF2E-E0E3CB1914BD}" srcId="{237A26E0-971B-4C57-BDB4-56BEC952D889}" destId="{001A9FA8-4822-49C7-BB6F-6E43B9D48F24}" srcOrd="0" destOrd="0" parTransId="{26AE97D4-D99D-4DF5-8129-23B3EABBD78A}" sibTransId="{76228B2A-EE72-43B9-A4AE-45B40EA1FD86}"/>
    <dgm:cxn modelId="{1D7CB4DB-1F07-4190-94DE-259BBA358B4B}" srcId="{FE80FB8E-C85F-4889-97F7-A9CEE1440291}" destId="{237A26E0-971B-4C57-BDB4-56BEC952D889}" srcOrd="0" destOrd="0" parTransId="{82B00635-9EFC-46FD-B4E9-0226850BA0C2}" sibTransId="{EE24D01D-2137-4FFC-88E6-9DA54A83B4BD}"/>
    <dgm:cxn modelId="{73B72484-FF52-453E-81BD-02EA5CB27AC7}" type="presParOf" srcId="{0E4614D4-9E51-4F64-A0D6-59D4CF5B128B}" destId="{5BBAE2DA-0C6C-4343-BD41-7AC5FDA1C26A}" srcOrd="0" destOrd="0" presId="urn:microsoft.com/office/officeart/2005/8/layout/chevron2"/>
    <dgm:cxn modelId="{C8A9EFC2-FC91-431D-BA1C-E9B51CF88560}" type="presParOf" srcId="{5BBAE2DA-0C6C-4343-BD41-7AC5FDA1C26A}" destId="{2184CAEF-3067-4332-92D7-684A2117EC30}" srcOrd="0" destOrd="0" presId="urn:microsoft.com/office/officeart/2005/8/layout/chevron2"/>
    <dgm:cxn modelId="{DAA33FFF-9D61-4231-887D-B5065F28DBD5}" type="presParOf" srcId="{5BBAE2DA-0C6C-4343-BD41-7AC5FDA1C26A}" destId="{3BDE2E2D-50D0-4490-A379-6F371F779ED6}" srcOrd="1" destOrd="0" presId="urn:microsoft.com/office/officeart/2005/8/layout/chevron2"/>
    <dgm:cxn modelId="{4AA82A74-CD10-4DB0-A48F-CBE3EB388BB8}" type="presParOf" srcId="{0E4614D4-9E51-4F64-A0D6-59D4CF5B128B}" destId="{CB07FBD8-EB59-4664-A28A-F3B008EB84D9}" srcOrd="1" destOrd="0" presId="urn:microsoft.com/office/officeart/2005/8/layout/chevron2"/>
    <dgm:cxn modelId="{3F637A89-7829-4BF7-BAA6-09DE945396B9}" type="presParOf" srcId="{0E4614D4-9E51-4F64-A0D6-59D4CF5B128B}" destId="{B37ABC62-F83D-414F-8104-BF5D901BD233}" srcOrd="2" destOrd="0" presId="urn:microsoft.com/office/officeart/2005/8/layout/chevron2"/>
    <dgm:cxn modelId="{B469F559-81A1-4488-A641-D94C4550FA64}" type="presParOf" srcId="{B37ABC62-F83D-414F-8104-BF5D901BD233}" destId="{F2993E1C-AF95-4B08-BCAA-3F932FB5DFC8}" srcOrd="0" destOrd="0" presId="urn:microsoft.com/office/officeart/2005/8/layout/chevron2"/>
    <dgm:cxn modelId="{F45309F5-DEE2-468C-B462-0426864C3982}" type="presParOf" srcId="{B37ABC62-F83D-414F-8104-BF5D901BD233}" destId="{9A42497C-DFC2-494B-BFAD-0AE85DBF8F07}" srcOrd="1" destOrd="0" presId="urn:microsoft.com/office/officeart/2005/8/layout/chevron2"/>
    <dgm:cxn modelId="{2B6F00BE-5308-4743-97B2-3DA56123591D}" type="presParOf" srcId="{0E4614D4-9E51-4F64-A0D6-59D4CF5B128B}" destId="{1DCAEDB2-B433-4A31-804C-FCF68B7C741F}" srcOrd="3" destOrd="0" presId="urn:microsoft.com/office/officeart/2005/8/layout/chevron2"/>
    <dgm:cxn modelId="{79A7400C-6866-49F8-AA20-A1244EFE3DA3}" type="presParOf" srcId="{0E4614D4-9E51-4F64-A0D6-59D4CF5B128B}" destId="{6EC68BCA-8826-464D-AD71-1C8E8862A7FD}" srcOrd="4" destOrd="0" presId="urn:microsoft.com/office/officeart/2005/8/layout/chevron2"/>
    <dgm:cxn modelId="{3D8D5EF1-5B72-49FE-A36A-4FBF2C36E8F0}" type="presParOf" srcId="{6EC68BCA-8826-464D-AD71-1C8E8862A7FD}" destId="{A3AA944A-1928-4138-B156-94F99FB6DF94}" srcOrd="0" destOrd="0" presId="urn:microsoft.com/office/officeart/2005/8/layout/chevron2"/>
    <dgm:cxn modelId="{CD571A4F-6D4F-4940-A3B5-EF5BB382C5A5}" type="presParOf" srcId="{6EC68BCA-8826-464D-AD71-1C8E8862A7FD}" destId="{5F7B329F-8FFC-41D3-98C8-B78F9899E5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0FB8E-C85F-4889-97F7-A9CEE14402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BC5050-5A6B-49F7-923F-55FF552B5F57}">
      <dgm:prSet phldrT="[Текст]"/>
      <dgm:spPr/>
      <dgm:t>
        <a:bodyPr/>
        <a:lstStyle/>
        <a:p>
          <a:r>
            <a:rPr lang="ru-RU" b="0" i="0" dirty="0" smtClean="0"/>
            <a:t>«Очищение» головы от беспокоящих мыслей</a:t>
          </a:r>
          <a:endParaRPr lang="ru-RU" dirty="0"/>
        </a:p>
      </dgm:t>
    </dgm:pt>
    <dgm:pt modelId="{F50D5FA9-51FC-491F-8F0B-A78B75FA0569}" type="parTrans" cxnId="{4676C75B-8EBA-4C25-B129-614A7FEA4822}">
      <dgm:prSet/>
      <dgm:spPr/>
      <dgm:t>
        <a:bodyPr/>
        <a:lstStyle/>
        <a:p>
          <a:endParaRPr lang="ru-RU"/>
        </a:p>
      </dgm:t>
    </dgm:pt>
    <dgm:pt modelId="{F3941D88-2E85-4CC6-AFD4-C0A293B57807}" type="sibTrans" cxnId="{4676C75B-8EBA-4C25-B129-614A7FEA4822}">
      <dgm:prSet/>
      <dgm:spPr/>
      <dgm:t>
        <a:bodyPr/>
        <a:lstStyle/>
        <a:p>
          <a:endParaRPr lang="ru-RU"/>
        </a:p>
      </dgm:t>
    </dgm:pt>
    <dgm:pt modelId="{AC33F1C3-3383-4BE7-89D2-29F872992D92}">
      <dgm:prSet phldrT="[Текст]" phldr="1"/>
      <dgm:spPr/>
      <dgm:t>
        <a:bodyPr/>
        <a:lstStyle/>
        <a:p>
          <a:endParaRPr lang="ru-RU" dirty="0"/>
        </a:p>
      </dgm:t>
    </dgm:pt>
    <dgm:pt modelId="{D437D101-7786-4AA3-910B-DA4008DA2837}" type="parTrans" cxnId="{38FDA384-8755-4BB3-90AF-941221769F2A}">
      <dgm:prSet/>
      <dgm:spPr/>
      <dgm:t>
        <a:bodyPr/>
        <a:lstStyle/>
        <a:p>
          <a:endParaRPr lang="ru-RU"/>
        </a:p>
      </dgm:t>
    </dgm:pt>
    <dgm:pt modelId="{701DF87C-E0CA-40E9-8D1D-B7452935E53B}" type="sibTrans" cxnId="{38FDA384-8755-4BB3-90AF-941221769F2A}">
      <dgm:prSet/>
      <dgm:spPr/>
      <dgm:t>
        <a:bodyPr/>
        <a:lstStyle/>
        <a:p>
          <a:endParaRPr lang="ru-RU"/>
        </a:p>
      </dgm:t>
    </dgm:pt>
    <dgm:pt modelId="{F556CD47-FFEA-46BE-BCC2-17FE8C491AA1}">
      <dgm:prSet phldrT="[Текст]"/>
      <dgm:spPr/>
      <dgm:t>
        <a:bodyPr/>
        <a:lstStyle/>
        <a:p>
          <a:r>
            <a:rPr lang="ru-RU" b="0" i="0" dirty="0" smtClean="0"/>
            <a:t>Расстановка приоритетов</a:t>
          </a:r>
          <a:endParaRPr lang="ru-RU" dirty="0"/>
        </a:p>
      </dgm:t>
    </dgm:pt>
    <dgm:pt modelId="{87A511ED-D6C6-4DDB-8B27-58BAE87D4856}" type="parTrans" cxnId="{EB017468-592A-4621-AB8D-D99F73AD8547}">
      <dgm:prSet/>
      <dgm:spPr/>
      <dgm:t>
        <a:bodyPr/>
        <a:lstStyle/>
        <a:p>
          <a:endParaRPr lang="ru-RU"/>
        </a:p>
      </dgm:t>
    </dgm:pt>
    <dgm:pt modelId="{12561460-1776-40B7-9450-FEA72A5B1079}" type="sibTrans" cxnId="{EB017468-592A-4621-AB8D-D99F73AD8547}">
      <dgm:prSet/>
      <dgm:spPr/>
      <dgm:t>
        <a:bodyPr/>
        <a:lstStyle/>
        <a:p>
          <a:endParaRPr lang="ru-RU"/>
        </a:p>
      </dgm:t>
    </dgm:pt>
    <dgm:pt modelId="{F5691EC5-EB4B-4C5A-9DBE-94561CB9A5B2}">
      <dgm:prSet phldrT="[Текст]"/>
      <dgm:spPr/>
      <dgm:t>
        <a:bodyPr/>
        <a:lstStyle/>
        <a:p>
          <a:r>
            <a:rPr lang="ru-RU" b="0" i="0" dirty="0" smtClean="0"/>
            <a:t>Медитации и аутотренинги</a:t>
          </a:r>
          <a:endParaRPr lang="ru-RU" dirty="0"/>
        </a:p>
      </dgm:t>
    </dgm:pt>
    <dgm:pt modelId="{DDF5EEC1-BD77-49A4-9CC5-295155D92E75}" type="parTrans" cxnId="{7191D140-B90F-4EEA-AAC4-E8C2A9B07CA5}">
      <dgm:prSet/>
      <dgm:spPr/>
      <dgm:t>
        <a:bodyPr/>
        <a:lstStyle/>
        <a:p>
          <a:endParaRPr lang="ru-RU"/>
        </a:p>
      </dgm:t>
    </dgm:pt>
    <dgm:pt modelId="{06ADBE01-CB5B-48C8-A6EB-E8C4A127A546}" type="sibTrans" cxnId="{7191D140-B90F-4EEA-AAC4-E8C2A9B07CA5}">
      <dgm:prSet/>
      <dgm:spPr/>
      <dgm:t>
        <a:bodyPr/>
        <a:lstStyle/>
        <a:p>
          <a:endParaRPr lang="ru-RU"/>
        </a:p>
      </dgm:t>
    </dgm:pt>
    <dgm:pt modelId="{4AAC9BA1-D7DA-4B77-92D4-78307D18B417}">
      <dgm:prSet phldrT="[Текст]" phldr="1"/>
      <dgm:spPr/>
      <dgm:t>
        <a:bodyPr/>
        <a:lstStyle/>
        <a:p>
          <a:endParaRPr lang="ru-RU" dirty="0"/>
        </a:p>
      </dgm:t>
    </dgm:pt>
    <dgm:pt modelId="{B513E639-3693-4E8A-93E5-74E0A6050701}" type="parTrans" cxnId="{A48E692B-B24E-490A-9C92-2F7549DDB723}">
      <dgm:prSet/>
      <dgm:spPr/>
      <dgm:t>
        <a:bodyPr/>
        <a:lstStyle/>
        <a:p>
          <a:endParaRPr lang="ru-RU"/>
        </a:p>
      </dgm:t>
    </dgm:pt>
    <dgm:pt modelId="{972DAC63-5C43-4E99-918C-7AC667352570}" type="sibTrans" cxnId="{A48E692B-B24E-490A-9C92-2F7549DDB723}">
      <dgm:prSet/>
      <dgm:spPr/>
      <dgm:t>
        <a:bodyPr/>
        <a:lstStyle/>
        <a:p>
          <a:endParaRPr lang="ru-RU"/>
        </a:p>
      </dgm:t>
    </dgm:pt>
    <dgm:pt modelId="{07799832-5651-4C65-BA4F-2A92BD3689C6}">
      <dgm:prSet phldrT="[Текст]"/>
      <dgm:spPr/>
      <dgm:t>
        <a:bodyPr/>
        <a:lstStyle/>
        <a:p>
          <a:r>
            <a:rPr lang="ru-RU" dirty="0" smtClean="0"/>
            <a:t>Сохранение положительной точки зрения</a:t>
          </a:r>
          <a:endParaRPr lang="ru-RU" dirty="0"/>
        </a:p>
      </dgm:t>
    </dgm:pt>
    <dgm:pt modelId="{D03C0207-7B55-48BE-AC0B-D63065B6AA1E}" type="parTrans" cxnId="{6461AB70-5A0D-4550-8B10-0F82E7FDC77E}">
      <dgm:prSet/>
      <dgm:spPr/>
      <dgm:t>
        <a:bodyPr/>
        <a:lstStyle/>
        <a:p>
          <a:endParaRPr lang="ru-RU"/>
        </a:p>
      </dgm:t>
    </dgm:pt>
    <dgm:pt modelId="{799B7BC3-42F6-47DD-B634-7FB7119DDB1D}" type="sibTrans" cxnId="{6461AB70-5A0D-4550-8B10-0F82E7FDC77E}">
      <dgm:prSet/>
      <dgm:spPr/>
      <dgm:t>
        <a:bodyPr/>
        <a:lstStyle/>
        <a:p>
          <a:endParaRPr lang="ru-RU"/>
        </a:p>
      </dgm:t>
    </dgm:pt>
    <dgm:pt modelId="{237A26E0-971B-4C57-BDB4-56BEC952D889}">
      <dgm:prSet phldrT="[Текст]" phldr="1"/>
      <dgm:spPr/>
      <dgm:t>
        <a:bodyPr/>
        <a:lstStyle/>
        <a:p>
          <a:endParaRPr lang="ru-RU" dirty="0"/>
        </a:p>
      </dgm:t>
    </dgm:pt>
    <dgm:pt modelId="{EE24D01D-2137-4FFC-88E6-9DA54A83B4BD}" type="sibTrans" cxnId="{1D7CB4DB-1F07-4190-94DE-259BBA358B4B}">
      <dgm:prSet/>
      <dgm:spPr/>
      <dgm:t>
        <a:bodyPr/>
        <a:lstStyle/>
        <a:p>
          <a:endParaRPr lang="ru-RU"/>
        </a:p>
      </dgm:t>
    </dgm:pt>
    <dgm:pt modelId="{82B00635-9EFC-46FD-B4E9-0226850BA0C2}" type="parTrans" cxnId="{1D7CB4DB-1F07-4190-94DE-259BBA358B4B}">
      <dgm:prSet/>
      <dgm:spPr/>
      <dgm:t>
        <a:bodyPr/>
        <a:lstStyle/>
        <a:p>
          <a:endParaRPr lang="ru-RU"/>
        </a:p>
      </dgm:t>
    </dgm:pt>
    <dgm:pt modelId="{001A9FA8-4822-49C7-BB6F-6E43B9D48F24}">
      <dgm:prSet phldrT="[Текст]"/>
      <dgm:spPr/>
      <dgm:t>
        <a:bodyPr/>
        <a:lstStyle/>
        <a:p>
          <a:r>
            <a:rPr lang="ru-RU" b="0" i="0" dirty="0" smtClean="0"/>
            <a:t>Обязательный выходной раз в неделю</a:t>
          </a:r>
          <a:endParaRPr lang="ru-RU" dirty="0"/>
        </a:p>
      </dgm:t>
    </dgm:pt>
    <dgm:pt modelId="{76228B2A-EE72-43B9-A4AE-45B40EA1FD86}" type="sibTrans" cxnId="{4B2DCEB5-6B8F-48C5-BF2E-E0E3CB1914BD}">
      <dgm:prSet/>
      <dgm:spPr/>
      <dgm:t>
        <a:bodyPr/>
        <a:lstStyle/>
        <a:p>
          <a:endParaRPr lang="ru-RU"/>
        </a:p>
      </dgm:t>
    </dgm:pt>
    <dgm:pt modelId="{26AE97D4-D99D-4DF5-8129-23B3EABBD78A}" type="parTrans" cxnId="{4B2DCEB5-6B8F-48C5-BF2E-E0E3CB1914BD}">
      <dgm:prSet/>
      <dgm:spPr/>
      <dgm:t>
        <a:bodyPr/>
        <a:lstStyle/>
        <a:p>
          <a:endParaRPr lang="ru-RU"/>
        </a:p>
      </dgm:t>
    </dgm:pt>
    <dgm:pt modelId="{2792B80A-B8F0-4129-B40F-023BAAC88D4D}">
      <dgm:prSet phldrT="[Текст]"/>
      <dgm:spPr/>
      <dgm:t>
        <a:bodyPr/>
        <a:lstStyle/>
        <a:p>
          <a:r>
            <a:rPr lang="ru-RU" dirty="0" err="1" smtClean="0"/>
            <a:t>Ароматерапия</a:t>
          </a:r>
          <a:endParaRPr lang="ru-RU" dirty="0"/>
        </a:p>
      </dgm:t>
    </dgm:pt>
    <dgm:pt modelId="{1A38DE63-89FF-4858-9756-BCF757B2A600}" type="parTrans" cxnId="{0C449C0C-B6C8-4BF4-8494-0754A936CAE9}">
      <dgm:prSet/>
      <dgm:spPr/>
      <dgm:t>
        <a:bodyPr/>
        <a:lstStyle/>
        <a:p>
          <a:endParaRPr lang="ru-RU"/>
        </a:p>
      </dgm:t>
    </dgm:pt>
    <dgm:pt modelId="{7392F4A0-9E0E-4E76-8B6C-DB8B683415B1}" type="sibTrans" cxnId="{0C449C0C-B6C8-4BF4-8494-0754A936CAE9}">
      <dgm:prSet/>
      <dgm:spPr/>
      <dgm:t>
        <a:bodyPr/>
        <a:lstStyle/>
        <a:p>
          <a:endParaRPr lang="ru-RU"/>
        </a:p>
      </dgm:t>
    </dgm:pt>
    <dgm:pt modelId="{0E4614D4-9E51-4F64-A0D6-59D4CF5B128B}" type="pres">
      <dgm:prSet presAssocID="{FE80FB8E-C85F-4889-97F7-A9CEE14402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AE2DA-0C6C-4343-BD41-7AC5FDA1C26A}" type="pres">
      <dgm:prSet presAssocID="{237A26E0-971B-4C57-BDB4-56BEC952D889}" presName="composite" presStyleCnt="0"/>
      <dgm:spPr/>
    </dgm:pt>
    <dgm:pt modelId="{2184CAEF-3067-4332-92D7-684A2117EC30}" type="pres">
      <dgm:prSet presAssocID="{237A26E0-971B-4C57-BDB4-56BEC952D8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2E2D-50D0-4490-A379-6F371F779ED6}" type="pres">
      <dgm:prSet presAssocID="{237A26E0-971B-4C57-BDB4-56BEC952D88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7FBD8-EB59-4664-A28A-F3B008EB84D9}" type="pres">
      <dgm:prSet presAssocID="{EE24D01D-2137-4FFC-88E6-9DA54A83B4BD}" presName="sp" presStyleCnt="0"/>
      <dgm:spPr/>
    </dgm:pt>
    <dgm:pt modelId="{B37ABC62-F83D-414F-8104-BF5D901BD233}" type="pres">
      <dgm:prSet presAssocID="{AC33F1C3-3383-4BE7-89D2-29F872992D92}" presName="composite" presStyleCnt="0"/>
      <dgm:spPr/>
    </dgm:pt>
    <dgm:pt modelId="{F2993E1C-AF95-4B08-BCAA-3F932FB5DFC8}" type="pres">
      <dgm:prSet presAssocID="{AC33F1C3-3383-4BE7-89D2-29F872992D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2497C-DFC2-494B-BFAD-0AE85DBF8F07}" type="pres">
      <dgm:prSet presAssocID="{AC33F1C3-3383-4BE7-89D2-29F872992D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AEDB2-B433-4A31-804C-FCF68B7C741F}" type="pres">
      <dgm:prSet presAssocID="{701DF87C-E0CA-40E9-8D1D-B7452935E53B}" presName="sp" presStyleCnt="0"/>
      <dgm:spPr/>
    </dgm:pt>
    <dgm:pt modelId="{6EC68BCA-8826-464D-AD71-1C8E8862A7FD}" type="pres">
      <dgm:prSet presAssocID="{4AAC9BA1-D7DA-4B77-92D4-78307D18B417}" presName="composite" presStyleCnt="0"/>
      <dgm:spPr/>
    </dgm:pt>
    <dgm:pt modelId="{A3AA944A-1928-4138-B156-94F99FB6DF94}" type="pres">
      <dgm:prSet presAssocID="{4AAC9BA1-D7DA-4B77-92D4-78307D18B4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B329F-8FFC-41D3-98C8-B78F9899E52D}" type="pres">
      <dgm:prSet presAssocID="{4AAC9BA1-D7DA-4B77-92D4-78307D18B4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1AB70-5A0D-4550-8B10-0F82E7FDC77E}" srcId="{4AAC9BA1-D7DA-4B77-92D4-78307D18B417}" destId="{07799832-5651-4C65-BA4F-2A92BD3689C6}" srcOrd="0" destOrd="0" parTransId="{D03C0207-7B55-48BE-AC0B-D63065B6AA1E}" sibTransId="{799B7BC3-42F6-47DD-B634-7FB7119DDB1D}"/>
    <dgm:cxn modelId="{0C449C0C-B6C8-4BF4-8494-0754A936CAE9}" srcId="{4AAC9BA1-D7DA-4B77-92D4-78307D18B417}" destId="{2792B80A-B8F0-4129-B40F-023BAAC88D4D}" srcOrd="1" destOrd="0" parTransId="{1A38DE63-89FF-4858-9756-BCF757B2A600}" sibTransId="{7392F4A0-9E0E-4E76-8B6C-DB8B683415B1}"/>
    <dgm:cxn modelId="{9897B170-1D41-49CE-80F9-9EE75F5CCB99}" type="presOf" srcId="{F5691EC5-EB4B-4C5A-9DBE-94561CB9A5B2}" destId="{9A42497C-DFC2-494B-BFAD-0AE85DBF8F07}" srcOrd="0" destOrd="1" presId="urn:microsoft.com/office/officeart/2005/8/layout/chevron2"/>
    <dgm:cxn modelId="{7D339C54-62D9-4788-8E79-BAF2199C84A5}" type="presOf" srcId="{AC33F1C3-3383-4BE7-89D2-29F872992D92}" destId="{F2993E1C-AF95-4B08-BCAA-3F932FB5DFC8}" srcOrd="0" destOrd="0" presId="urn:microsoft.com/office/officeart/2005/8/layout/chevron2"/>
    <dgm:cxn modelId="{7191D140-B90F-4EEA-AAC4-E8C2A9B07CA5}" srcId="{AC33F1C3-3383-4BE7-89D2-29F872992D92}" destId="{F5691EC5-EB4B-4C5A-9DBE-94561CB9A5B2}" srcOrd="1" destOrd="0" parTransId="{DDF5EEC1-BD77-49A4-9CC5-295155D92E75}" sibTransId="{06ADBE01-CB5B-48C8-A6EB-E8C4A127A546}"/>
    <dgm:cxn modelId="{377F1AD5-6309-4503-B15A-5F9A1CC7A2C4}" type="presOf" srcId="{4AAC9BA1-D7DA-4B77-92D4-78307D18B417}" destId="{A3AA944A-1928-4138-B156-94F99FB6DF94}" srcOrd="0" destOrd="0" presId="urn:microsoft.com/office/officeart/2005/8/layout/chevron2"/>
    <dgm:cxn modelId="{2C9E8A0B-342E-4A9D-A213-C9442ECDD60B}" type="presOf" srcId="{44BC5050-5A6B-49F7-923F-55FF552B5F57}" destId="{3BDE2E2D-50D0-4490-A379-6F371F779ED6}" srcOrd="0" destOrd="1" presId="urn:microsoft.com/office/officeart/2005/8/layout/chevron2"/>
    <dgm:cxn modelId="{DAB3F4F1-B499-4CAF-A533-6093D59088E7}" type="presOf" srcId="{001A9FA8-4822-49C7-BB6F-6E43B9D48F24}" destId="{3BDE2E2D-50D0-4490-A379-6F371F779ED6}" srcOrd="0" destOrd="0" presId="urn:microsoft.com/office/officeart/2005/8/layout/chevron2"/>
    <dgm:cxn modelId="{EB017468-592A-4621-AB8D-D99F73AD8547}" srcId="{AC33F1C3-3383-4BE7-89D2-29F872992D92}" destId="{F556CD47-FFEA-46BE-BCC2-17FE8C491AA1}" srcOrd="0" destOrd="0" parTransId="{87A511ED-D6C6-4DDB-8B27-58BAE87D4856}" sibTransId="{12561460-1776-40B7-9450-FEA72A5B1079}"/>
    <dgm:cxn modelId="{BEE06FE2-1692-482D-B348-1E06B240E047}" type="presOf" srcId="{F556CD47-FFEA-46BE-BCC2-17FE8C491AA1}" destId="{9A42497C-DFC2-494B-BFAD-0AE85DBF8F07}" srcOrd="0" destOrd="0" presId="urn:microsoft.com/office/officeart/2005/8/layout/chevron2"/>
    <dgm:cxn modelId="{38FDA384-8755-4BB3-90AF-941221769F2A}" srcId="{FE80FB8E-C85F-4889-97F7-A9CEE1440291}" destId="{AC33F1C3-3383-4BE7-89D2-29F872992D92}" srcOrd="1" destOrd="0" parTransId="{D437D101-7786-4AA3-910B-DA4008DA2837}" sibTransId="{701DF87C-E0CA-40E9-8D1D-B7452935E53B}"/>
    <dgm:cxn modelId="{29779E1B-ABBB-401E-8476-5418B02C97D6}" type="presOf" srcId="{07799832-5651-4C65-BA4F-2A92BD3689C6}" destId="{5F7B329F-8FFC-41D3-98C8-B78F9899E52D}" srcOrd="0" destOrd="0" presId="urn:microsoft.com/office/officeart/2005/8/layout/chevron2"/>
    <dgm:cxn modelId="{E56BA5DA-901A-455D-8A02-028D3A38F140}" type="presOf" srcId="{2792B80A-B8F0-4129-B40F-023BAAC88D4D}" destId="{5F7B329F-8FFC-41D3-98C8-B78F9899E52D}" srcOrd="0" destOrd="1" presId="urn:microsoft.com/office/officeart/2005/8/layout/chevron2"/>
    <dgm:cxn modelId="{7A1B1224-6238-4551-8520-AE60E680417E}" type="presOf" srcId="{FE80FB8E-C85F-4889-97F7-A9CEE1440291}" destId="{0E4614D4-9E51-4F64-A0D6-59D4CF5B128B}" srcOrd="0" destOrd="0" presId="urn:microsoft.com/office/officeart/2005/8/layout/chevron2"/>
    <dgm:cxn modelId="{A48E692B-B24E-490A-9C92-2F7549DDB723}" srcId="{FE80FB8E-C85F-4889-97F7-A9CEE1440291}" destId="{4AAC9BA1-D7DA-4B77-92D4-78307D18B417}" srcOrd="2" destOrd="0" parTransId="{B513E639-3693-4E8A-93E5-74E0A6050701}" sibTransId="{972DAC63-5C43-4E99-918C-7AC667352570}"/>
    <dgm:cxn modelId="{4676C75B-8EBA-4C25-B129-614A7FEA4822}" srcId="{237A26E0-971B-4C57-BDB4-56BEC952D889}" destId="{44BC5050-5A6B-49F7-923F-55FF552B5F57}" srcOrd="1" destOrd="0" parTransId="{F50D5FA9-51FC-491F-8F0B-A78B75FA0569}" sibTransId="{F3941D88-2E85-4CC6-AFD4-C0A293B57807}"/>
    <dgm:cxn modelId="{4B2DCEB5-6B8F-48C5-BF2E-E0E3CB1914BD}" srcId="{237A26E0-971B-4C57-BDB4-56BEC952D889}" destId="{001A9FA8-4822-49C7-BB6F-6E43B9D48F24}" srcOrd="0" destOrd="0" parTransId="{26AE97D4-D99D-4DF5-8129-23B3EABBD78A}" sibTransId="{76228B2A-EE72-43B9-A4AE-45B40EA1FD86}"/>
    <dgm:cxn modelId="{1D7CB4DB-1F07-4190-94DE-259BBA358B4B}" srcId="{FE80FB8E-C85F-4889-97F7-A9CEE1440291}" destId="{237A26E0-971B-4C57-BDB4-56BEC952D889}" srcOrd="0" destOrd="0" parTransId="{82B00635-9EFC-46FD-B4E9-0226850BA0C2}" sibTransId="{EE24D01D-2137-4FFC-88E6-9DA54A83B4BD}"/>
    <dgm:cxn modelId="{C477341F-FF46-46F3-9AF5-24FEF1C7D7E7}" type="presOf" srcId="{237A26E0-971B-4C57-BDB4-56BEC952D889}" destId="{2184CAEF-3067-4332-92D7-684A2117EC30}" srcOrd="0" destOrd="0" presId="urn:microsoft.com/office/officeart/2005/8/layout/chevron2"/>
    <dgm:cxn modelId="{D8D51111-696F-4994-AE1B-043435EB709B}" type="presParOf" srcId="{0E4614D4-9E51-4F64-A0D6-59D4CF5B128B}" destId="{5BBAE2DA-0C6C-4343-BD41-7AC5FDA1C26A}" srcOrd="0" destOrd="0" presId="urn:microsoft.com/office/officeart/2005/8/layout/chevron2"/>
    <dgm:cxn modelId="{DABBFFFA-98D9-4AF2-89BD-B7ED290F51BC}" type="presParOf" srcId="{5BBAE2DA-0C6C-4343-BD41-7AC5FDA1C26A}" destId="{2184CAEF-3067-4332-92D7-684A2117EC30}" srcOrd="0" destOrd="0" presId="urn:microsoft.com/office/officeart/2005/8/layout/chevron2"/>
    <dgm:cxn modelId="{FD69AD25-BFF2-4111-AC00-2A3145595938}" type="presParOf" srcId="{5BBAE2DA-0C6C-4343-BD41-7AC5FDA1C26A}" destId="{3BDE2E2D-50D0-4490-A379-6F371F779ED6}" srcOrd="1" destOrd="0" presId="urn:microsoft.com/office/officeart/2005/8/layout/chevron2"/>
    <dgm:cxn modelId="{DD5C70E0-458B-4FBF-8F2C-0A91EEF08DE2}" type="presParOf" srcId="{0E4614D4-9E51-4F64-A0D6-59D4CF5B128B}" destId="{CB07FBD8-EB59-4664-A28A-F3B008EB84D9}" srcOrd="1" destOrd="0" presId="urn:microsoft.com/office/officeart/2005/8/layout/chevron2"/>
    <dgm:cxn modelId="{B56C9A7D-5FBF-4197-BA9E-FF294F99F1D9}" type="presParOf" srcId="{0E4614D4-9E51-4F64-A0D6-59D4CF5B128B}" destId="{B37ABC62-F83D-414F-8104-BF5D901BD233}" srcOrd="2" destOrd="0" presId="urn:microsoft.com/office/officeart/2005/8/layout/chevron2"/>
    <dgm:cxn modelId="{40EEEF60-DD95-472F-950C-8E41CEEAB80D}" type="presParOf" srcId="{B37ABC62-F83D-414F-8104-BF5D901BD233}" destId="{F2993E1C-AF95-4B08-BCAA-3F932FB5DFC8}" srcOrd="0" destOrd="0" presId="urn:microsoft.com/office/officeart/2005/8/layout/chevron2"/>
    <dgm:cxn modelId="{66873CEF-840D-4D12-8CC5-A4CD6C86A9D5}" type="presParOf" srcId="{B37ABC62-F83D-414F-8104-BF5D901BD233}" destId="{9A42497C-DFC2-494B-BFAD-0AE85DBF8F07}" srcOrd="1" destOrd="0" presId="urn:microsoft.com/office/officeart/2005/8/layout/chevron2"/>
    <dgm:cxn modelId="{203ADF69-EFD6-44AA-AEA3-01005B6AF2D0}" type="presParOf" srcId="{0E4614D4-9E51-4F64-A0D6-59D4CF5B128B}" destId="{1DCAEDB2-B433-4A31-804C-FCF68B7C741F}" srcOrd="3" destOrd="0" presId="urn:microsoft.com/office/officeart/2005/8/layout/chevron2"/>
    <dgm:cxn modelId="{4855077A-416B-4B15-9618-48D4EF9B4B12}" type="presParOf" srcId="{0E4614D4-9E51-4F64-A0D6-59D4CF5B128B}" destId="{6EC68BCA-8826-464D-AD71-1C8E8862A7FD}" srcOrd="4" destOrd="0" presId="urn:microsoft.com/office/officeart/2005/8/layout/chevron2"/>
    <dgm:cxn modelId="{14D22CB8-DEBB-4128-BC0B-89D4A1A3E64F}" type="presParOf" srcId="{6EC68BCA-8826-464D-AD71-1C8E8862A7FD}" destId="{A3AA944A-1928-4138-B156-94F99FB6DF94}" srcOrd="0" destOrd="0" presId="urn:microsoft.com/office/officeart/2005/8/layout/chevron2"/>
    <dgm:cxn modelId="{C8853D4C-B5A6-4BEE-A1E7-4E3BD71F8736}" type="presParOf" srcId="{6EC68BCA-8826-464D-AD71-1C8E8862A7FD}" destId="{5F7B329F-8FFC-41D3-98C8-B78F9899E5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29DB3-68AE-49DF-AB3D-A9758A2063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67DD9-D0CC-4225-BD8A-EB3C60174CB3}">
      <dgm:prSet phldrT="[Текст]"/>
      <dgm:spPr/>
      <dgm:t>
        <a:bodyPr/>
        <a:lstStyle/>
        <a:p>
          <a:r>
            <a:rPr lang="ru-RU" dirty="0" smtClean="0"/>
            <a:t>Распределение нагрузок</a:t>
          </a:r>
          <a:endParaRPr lang="ru-RU" dirty="0"/>
        </a:p>
      </dgm:t>
    </dgm:pt>
    <dgm:pt modelId="{AAE70B6E-E828-4F84-A9DA-E73624B206A6}" type="parTrans" cxnId="{C3ADBF66-AEAB-4BCF-98EA-933AEDEDB715}">
      <dgm:prSet/>
      <dgm:spPr/>
      <dgm:t>
        <a:bodyPr/>
        <a:lstStyle/>
        <a:p>
          <a:endParaRPr lang="ru-RU"/>
        </a:p>
      </dgm:t>
    </dgm:pt>
    <dgm:pt modelId="{313F94CF-9290-4E57-AB3E-C7075E23812D}" type="sibTrans" cxnId="{C3ADBF66-AEAB-4BCF-98EA-933AEDEDB715}">
      <dgm:prSet/>
      <dgm:spPr/>
      <dgm:t>
        <a:bodyPr/>
        <a:lstStyle/>
        <a:p>
          <a:endParaRPr lang="ru-RU"/>
        </a:p>
      </dgm:t>
    </dgm:pt>
    <dgm:pt modelId="{A5C589E6-3E2B-4135-A21A-BBFE0FF257C6}">
      <dgm:prSet phldrT="[Текст]"/>
      <dgm:spPr/>
      <dgm:t>
        <a:bodyPr/>
        <a:lstStyle/>
        <a:p>
          <a:r>
            <a:rPr lang="ru-RU" dirty="0" smtClean="0"/>
            <a:t>Смена видов деятельности</a:t>
          </a:r>
          <a:endParaRPr lang="ru-RU" dirty="0"/>
        </a:p>
      </dgm:t>
    </dgm:pt>
    <dgm:pt modelId="{3E2EA7B5-39E7-40B2-8D7C-7A6AEF86B1D6}" type="parTrans" cxnId="{6E547F61-DE92-4ED7-A3D8-888C7B98FA61}">
      <dgm:prSet/>
      <dgm:spPr/>
      <dgm:t>
        <a:bodyPr/>
        <a:lstStyle/>
        <a:p>
          <a:endParaRPr lang="ru-RU"/>
        </a:p>
      </dgm:t>
    </dgm:pt>
    <dgm:pt modelId="{82DD44AA-D546-4712-9D74-B56FAF9294AA}" type="sibTrans" cxnId="{6E547F61-DE92-4ED7-A3D8-888C7B98FA61}">
      <dgm:prSet/>
      <dgm:spPr/>
      <dgm:t>
        <a:bodyPr/>
        <a:lstStyle/>
        <a:p>
          <a:endParaRPr lang="ru-RU"/>
        </a:p>
      </dgm:t>
    </dgm:pt>
    <dgm:pt modelId="{7E4CCA8C-2049-4808-A03D-7EB4E71E0EAB}">
      <dgm:prSet phldrT="[Текст]" custT="1"/>
      <dgm:spPr/>
      <dgm:t>
        <a:bodyPr/>
        <a:lstStyle/>
        <a:p>
          <a:r>
            <a:rPr lang="ru-RU" sz="2400" dirty="0" smtClean="0">
              <a:effectLst/>
            </a:rPr>
            <a:t>Проще относиться к конфликтам на работе</a:t>
          </a:r>
          <a:endParaRPr lang="ru-RU" sz="2400" dirty="0">
            <a:effectLst/>
          </a:endParaRPr>
        </a:p>
      </dgm:t>
    </dgm:pt>
    <dgm:pt modelId="{BD6B5CB1-0EA0-4392-8B03-9FBA0BF841E9}" type="parTrans" cxnId="{8DF8A268-E83B-4A4C-AB73-96A078ECE804}">
      <dgm:prSet/>
      <dgm:spPr/>
      <dgm:t>
        <a:bodyPr/>
        <a:lstStyle/>
        <a:p>
          <a:endParaRPr lang="ru-RU"/>
        </a:p>
      </dgm:t>
    </dgm:pt>
    <dgm:pt modelId="{66AB50D4-D511-40E8-BA72-B3288FEC1337}" type="sibTrans" cxnId="{8DF8A268-E83B-4A4C-AB73-96A078ECE804}">
      <dgm:prSet/>
      <dgm:spPr/>
      <dgm:t>
        <a:bodyPr/>
        <a:lstStyle/>
        <a:p>
          <a:endParaRPr lang="ru-RU"/>
        </a:p>
      </dgm:t>
    </dgm:pt>
    <dgm:pt modelId="{65B3A1CB-DDAE-4653-A153-78A5F69DEC0F}">
      <dgm:prSet/>
      <dgm:spPr/>
      <dgm:t>
        <a:bodyPr/>
        <a:lstStyle/>
        <a:p>
          <a:endParaRPr lang="ru-RU" dirty="0"/>
        </a:p>
      </dgm:t>
    </dgm:pt>
    <dgm:pt modelId="{6182B47B-7CA6-452E-9524-4A6E822C2AB1}" type="parTrans" cxnId="{AFFCB9A4-D1EB-4461-9A2B-468B40E4AC19}">
      <dgm:prSet/>
      <dgm:spPr/>
      <dgm:t>
        <a:bodyPr/>
        <a:lstStyle/>
        <a:p>
          <a:endParaRPr lang="ru-RU"/>
        </a:p>
      </dgm:t>
    </dgm:pt>
    <dgm:pt modelId="{3396B5E5-3364-4DB4-AA0E-5B912F9C336C}" type="sibTrans" cxnId="{AFFCB9A4-D1EB-4461-9A2B-468B40E4AC19}">
      <dgm:prSet/>
      <dgm:spPr/>
      <dgm:t>
        <a:bodyPr/>
        <a:lstStyle/>
        <a:p>
          <a:endParaRPr lang="ru-RU"/>
        </a:p>
      </dgm:t>
    </dgm:pt>
    <dgm:pt modelId="{C852826E-487C-4369-9B87-B64C3009DE60}" type="pres">
      <dgm:prSet presAssocID="{6A629DB3-68AE-49DF-AB3D-A9758A2063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886699-417A-43F7-BBB8-44328A520AA4}" type="pres">
      <dgm:prSet presAssocID="{21567DD9-D0CC-4225-BD8A-EB3C60174CB3}" presName="parentLin" presStyleCnt="0"/>
      <dgm:spPr/>
    </dgm:pt>
    <dgm:pt modelId="{3BCA410E-C132-49B7-BAF2-C14889C670FD}" type="pres">
      <dgm:prSet presAssocID="{21567DD9-D0CC-4225-BD8A-EB3C60174C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E8C159-3ACD-472E-8B95-EA109D06B456}" type="pres">
      <dgm:prSet presAssocID="{21567DD9-D0CC-4225-BD8A-EB3C60174C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A219D-85C7-4511-ADDF-04F9447F9B62}" type="pres">
      <dgm:prSet presAssocID="{21567DD9-D0CC-4225-BD8A-EB3C60174CB3}" presName="negativeSpace" presStyleCnt="0"/>
      <dgm:spPr/>
    </dgm:pt>
    <dgm:pt modelId="{17E634E3-D900-4CD8-95C9-112864EB061A}" type="pres">
      <dgm:prSet presAssocID="{21567DD9-D0CC-4225-BD8A-EB3C60174CB3}" presName="childText" presStyleLbl="conFgAcc1" presStyleIdx="0" presStyleCnt="3">
        <dgm:presLayoutVars>
          <dgm:bulletEnabled val="1"/>
        </dgm:presLayoutVars>
      </dgm:prSet>
      <dgm:spPr/>
    </dgm:pt>
    <dgm:pt modelId="{E72FCBA6-4056-4CD7-8AEE-58A466922BB4}" type="pres">
      <dgm:prSet presAssocID="{313F94CF-9290-4E57-AB3E-C7075E23812D}" presName="spaceBetweenRectangles" presStyleCnt="0"/>
      <dgm:spPr/>
    </dgm:pt>
    <dgm:pt modelId="{E877086E-5EF5-4FB6-A6CC-1E217E854A31}" type="pres">
      <dgm:prSet presAssocID="{A5C589E6-3E2B-4135-A21A-BBFE0FF257C6}" presName="parentLin" presStyleCnt="0"/>
      <dgm:spPr/>
    </dgm:pt>
    <dgm:pt modelId="{67ABDD23-0E24-4CC0-9B39-AE246AAF3589}" type="pres">
      <dgm:prSet presAssocID="{A5C589E6-3E2B-4135-A21A-BBFE0FF257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D9D55B-3AD0-4683-BFE2-5FAB375323D9}" type="pres">
      <dgm:prSet presAssocID="{A5C589E6-3E2B-4135-A21A-BBFE0FF257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26D8D-05DF-4668-99BD-67C25004F136}" type="pres">
      <dgm:prSet presAssocID="{A5C589E6-3E2B-4135-A21A-BBFE0FF257C6}" presName="negativeSpace" presStyleCnt="0"/>
      <dgm:spPr/>
    </dgm:pt>
    <dgm:pt modelId="{26C4814B-17E9-41B8-B299-FFBAE6ACDEF1}" type="pres">
      <dgm:prSet presAssocID="{A5C589E6-3E2B-4135-A21A-BBFE0FF257C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113D-06E0-4902-A15C-94E1771AA301}" type="pres">
      <dgm:prSet presAssocID="{82DD44AA-D546-4712-9D74-B56FAF9294AA}" presName="spaceBetweenRectangles" presStyleCnt="0"/>
      <dgm:spPr/>
    </dgm:pt>
    <dgm:pt modelId="{6D262A7F-A0A8-430D-8DFF-E35DF5706F08}" type="pres">
      <dgm:prSet presAssocID="{7E4CCA8C-2049-4808-A03D-7EB4E71E0EAB}" presName="parentLin" presStyleCnt="0"/>
      <dgm:spPr/>
    </dgm:pt>
    <dgm:pt modelId="{84A1FEE1-801A-448A-BC75-507BFDC18C3B}" type="pres">
      <dgm:prSet presAssocID="{7E4CCA8C-2049-4808-A03D-7EB4E71E0E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A4E4625-9567-433E-8F48-BD1C7296B94E}" type="pres">
      <dgm:prSet presAssocID="{7E4CCA8C-2049-4808-A03D-7EB4E71E0E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CD2D-5433-4056-B8A1-3C07D19B491B}" type="pres">
      <dgm:prSet presAssocID="{7E4CCA8C-2049-4808-A03D-7EB4E71E0EAB}" presName="negativeSpace" presStyleCnt="0"/>
      <dgm:spPr/>
    </dgm:pt>
    <dgm:pt modelId="{3D3DE699-4449-4076-8817-821AC9FB4A96}" type="pres">
      <dgm:prSet presAssocID="{7E4CCA8C-2049-4808-A03D-7EB4E71E0EAB}" presName="childText" presStyleLbl="conFgAcc1" presStyleIdx="2" presStyleCnt="3" custScaleY="116875" custLinFactNeighborY="-4428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2C22FE7-A90B-4727-A638-D0FC304A40EF}" type="presOf" srcId="{6A629DB3-68AE-49DF-AB3D-A9758A206305}" destId="{C852826E-487C-4369-9B87-B64C3009DE60}" srcOrd="0" destOrd="0" presId="urn:microsoft.com/office/officeart/2005/8/layout/list1"/>
    <dgm:cxn modelId="{D7D078BA-B519-4C0D-9EC4-F365FD9AF869}" type="presOf" srcId="{A5C589E6-3E2B-4135-A21A-BBFE0FF257C6}" destId="{BBD9D55B-3AD0-4683-BFE2-5FAB375323D9}" srcOrd="1" destOrd="0" presId="urn:microsoft.com/office/officeart/2005/8/layout/list1"/>
    <dgm:cxn modelId="{AFFCB9A4-D1EB-4461-9A2B-468B40E4AC19}" srcId="{A5C589E6-3E2B-4135-A21A-BBFE0FF257C6}" destId="{65B3A1CB-DDAE-4653-A153-78A5F69DEC0F}" srcOrd="0" destOrd="0" parTransId="{6182B47B-7CA6-452E-9524-4A6E822C2AB1}" sibTransId="{3396B5E5-3364-4DB4-AA0E-5B912F9C336C}"/>
    <dgm:cxn modelId="{FAF8FDBC-D2EC-4994-8A3C-8934F49D5A68}" type="presOf" srcId="{65B3A1CB-DDAE-4653-A153-78A5F69DEC0F}" destId="{26C4814B-17E9-41B8-B299-FFBAE6ACDEF1}" srcOrd="0" destOrd="0" presId="urn:microsoft.com/office/officeart/2005/8/layout/list1"/>
    <dgm:cxn modelId="{C3ADBF66-AEAB-4BCF-98EA-933AEDEDB715}" srcId="{6A629DB3-68AE-49DF-AB3D-A9758A206305}" destId="{21567DD9-D0CC-4225-BD8A-EB3C60174CB3}" srcOrd="0" destOrd="0" parTransId="{AAE70B6E-E828-4F84-A9DA-E73624B206A6}" sibTransId="{313F94CF-9290-4E57-AB3E-C7075E23812D}"/>
    <dgm:cxn modelId="{38E721A5-4936-44C6-ACC5-ADB48A6DE9DC}" type="presOf" srcId="{21567DD9-D0CC-4225-BD8A-EB3C60174CB3}" destId="{E3E8C159-3ACD-472E-8B95-EA109D06B456}" srcOrd="1" destOrd="0" presId="urn:microsoft.com/office/officeart/2005/8/layout/list1"/>
    <dgm:cxn modelId="{00B11A8A-51BF-4E5D-B4CA-CF5B9640E001}" type="presOf" srcId="{21567DD9-D0CC-4225-BD8A-EB3C60174CB3}" destId="{3BCA410E-C132-49B7-BAF2-C14889C670FD}" srcOrd="0" destOrd="0" presId="urn:microsoft.com/office/officeart/2005/8/layout/list1"/>
    <dgm:cxn modelId="{6E547F61-DE92-4ED7-A3D8-888C7B98FA61}" srcId="{6A629DB3-68AE-49DF-AB3D-A9758A206305}" destId="{A5C589E6-3E2B-4135-A21A-BBFE0FF257C6}" srcOrd="1" destOrd="0" parTransId="{3E2EA7B5-39E7-40B2-8D7C-7A6AEF86B1D6}" sibTransId="{82DD44AA-D546-4712-9D74-B56FAF9294AA}"/>
    <dgm:cxn modelId="{5BDBA906-16E3-4842-B82E-3D182D27A1BC}" type="presOf" srcId="{A5C589E6-3E2B-4135-A21A-BBFE0FF257C6}" destId="{67ABDD23-0E24-4CC0-9B39-AE246AAF3589}" srcOrd="0" destOrd="0" presId="urn:microsoft.com/office/officeart/2005/8/layout/list1"/>
    <dgm:cxn modelId="{8DF8A268-E83B-4A4C-AB73-96A078ECE804}" srcId="{6A629DB3-68AE-49DF-AB3D-A9758A206305}" destId="{7E4CCA8C-2049-4808-A03D-7EB4E71E0EAB}" srcOrd="2" destOrd="0" parTransId="{BD6B5CB1-0EA0-4392-8B03-9FBA0BF841E9}" sibTransId="{66AB50D4-D511-40E8-BA72-B3288FEC1337}"/>
    <dgm:cxn modelId="{2AFD4365-A9C9-4737-85BA-7ACB253D7161}" type="presOf" srcId="{7E4CCA8C-2049-4808-A03D-7EB4E71E0EAB}" destId="{3A4E4625-9567-433E-8F48-BD1C7296B94E}" srcOrd="1" destOrd="0" presId="urn:microsoft.com/office/officeart/2005/8/layout/list1"/>
    <dgm:cxn modelId="{FBC06D25-2B47-413B-B6B7-0430614A94A4}" type="presOf" srcId="{7E4CCA8C-2049-4808-A03D-7EB4E71E0EAB}" destId="{84A1FEE1-801A-448A-BC75-507BFDC18C3B}" srcOrd="0" destOrd="0" presId="urn:microsoft.com/office/officeart/2005/8/layout/list1"/>
    <dgm:cxn modelId="{C9031699-6BB7-4F8D-A03F-199ECC201303}" type="presParOf" srcId="{C852826E-487C-4369-9B87-B64C3009DE60}" destId="{CA886699-417A-43F7-BBB8-44328A520AA4}" srcOrd="0" destOrd="0" presId="urn:microsoft.com/office/officeart/2005/8/layout/list1"/>
    <dgm:cxn modelId="{E46B59D3-39E7-4FBB-986C-F03BCB24B669}" type="presParOf" srcId="{CA886699-417A-43F7-BBB8-44328A520AA4}" destId="{3BCA410E-C132-49B7-BAF2-C14889C670FD}" srcOrd="0" destOrd="0" presId="urn:microsoft.com/office/officeart/2005/8/layout/list1"/>
    <dgm:cxn modelId="{2E8023E7-8DFA-41CF-B854-AE1E24F68E1D}" type="presParOf" srcId="{CA886699-417A-43F7-BBB8-44328A520AA4}" destId="{E3E8C159-3ACD-472E-8B95-EA109D06B456}" srcOrd="1" destOrd="0" presId="urn:microsoft.com/office/officeart/2005/8/layout/list1"/>
    <dgm:cxn modelId="{AF4DD77C-3533-4B06-B8EC-846CF2A0BF8D}" type="presParOf" srcId="{C852826E-487C-4369-9B87-B64C3009DE60}" destId="{6B6A219D-85C7-4511-ADDF-04F9447F9B62}" srcOrd="1" destOrd="0" presId="urn:microsoft.com/office/officeart/2005/8/layout/list1"/>
    <dgm:cxn modelId="{5C595CDA-6E19-4847-9EC8-1D55FC6F60C9}" type="presParOf" srcId="{C852826E-487C-4369-9B87-B64C3009DE60}" destId="{17E634E3-D900-4CD8-95C9-112864EB061A}" srcOrd="2" destOrd="0" presId="urn:microsoft.com/office/officeart/2005/8/layout/list1"/>
    <dgm:cxn modelId="{01B22234-F1A9-4AF3-B991-04660A5DA2FE}" type="presParOf" srcId="{C852826E-487C-4369-9B87-B64C3009DE60}" destId="{E72FCBA6-4056-4CD7-8AEE-58A466922BB4}" srcOrd="3" destOrd="0" presId="urn:microsoft.com/office/officeart/2005/8/layout/list1"/>
    <dgm:cxn modelId="{D669539A-5E5C-4C8A-A86C-0DE129274C86}" type="presParOf" srcId="{C852826E-487C-4369-9B87-B64C3009DE60}" destId="{E877086E-5EF5-4FB6-A6CC-1E217E854A31}" srcOrd="4" destOrd="0" presId="urn:microsoft.com/office/officeart/2005/8/layout/list1"/>
    <dgm:cxn modelId="{564F1284-88E6-402B-B1C0-BFC00B150DEC}" type="presParOf" srcId="{E877086E-5EF5-4FB6-A6CC-1E217E854A31}" destId="{67ABDD23-0E24-4CC0-9B39-AE246AAF3589}" srcOrd="0" destOrd="0" presId="urn:microsoft.com/office/officeart/2005/8/layout/list1"/>
    <dgm:cxn modelId="{A2530E63-2DDE-4D7C-827A-A6CA8807DAC6}" type="presParOf" srcId="{E877086E-5EF5-4FB6-A6CC-1E217E854A31}" destId="{BBD9D55B-3AD0-4683-BFE2-5FAB375323D9}" srcOrd="1" destOrd="0" presId="urn:microsoft.com/office/officeart/2005/8/layout/list1"/>
    <dgm:cxn modelId="{15A3F37F-6F61-4335-B311-CCD4731EE78B}" type="presParOf" srcId="{C852826E-487C-4369-9B87-B64C3009DE60}" destId="{E0026D8D-05DF-4668-99BD-67C25004F136}" srcOrd="5" destOrd="0" presId="urn:microsoft.com/office/officeart/2005/8/layout/list1"/>
    <dgm:cxn modelId="{7AB6252B-4754-4B74-B4E8-8EFF9DE2F490}" type="presParOf" srcId="{C852826E-487C-4369-9B87-B64C3009DE60}" destId="{26C4814B-17E9-41B8-B299-FFBAE6ACDEF1}" srcOrd="6" destOrd="0" presId="urn:microsoft.com/office/officeart/2005/8/layout/list1"/>
    <dgm:cxn modelId="{D33FD6DF-8BB4-4AA2-A82C-9D8E6BFE1041}" type="presParOf" srcId="{C852826E-487C-4369-9B87-B64C3009DE60}" destId="{BC0D113D-06E0-4902-A15C-94E1771AA301}" srcOrd="7" destOrd="0" presId="urn:microsoft.com/office/officeart/2005/8/layout/list1"/>
    <dgm:cxn modelId="{A3D86BB7-7170-4A0E-B891-3C89D0F3FD3F}" type="presParOf" srcId="{C852826E-487C-4369-9B87-B64C3009DE60}" destId="{6D262A7F-A0A8-430D-8DFF-E35DF5706F08}" srcOrd="8" destOrd="0" presId="urn:microsoft.com/office/officeart/2005/8/layout/list1"/>
    <dgm:cxn modelId="{C5ED6343-4DE9-4FE7-A992-5050FA706452}" type="presParOf" srcId="{6D262A7F-A0A8-430D-8DFF-E35DF5706F08}" destId="{84A1FEE1-801A-448A-BC75-507BFDC18C3B}" srcOrd="0" destOrd="0" presId="urn:microsoft.com/office/officeart/2005/8/layout/list1"/>
    <dgm:cxn modelId="{F509B758-8011-4473-936B-EB4BC0DDF166}" type="presParOf" srcId="{6D262A7F-A0A8-430D-8DFF-E35DF5706F08}" destId="{3A4E4625-9567-433E-8F48-BD1C7296B94E}" srcOrd="1" destOrd="0" presId="urn:microsoft.com/office/officeart/2005/8/layout/list1"/>
    <dgm:cxn modelId="{5E5FEC24-28E0-48F6-8D98-F9E7A82E7DE2}" type="presParOf" srcId="{C852826E-487C-4369-9B87-B64C3009DE60}" destId="{11DDCD2D-5433-4056-B8A1-3C07D19B491B}" srcOrd="9" destOrd="0" presId="urn:microsoft.com/office/officeart/2005/8/layout/list1"/>
    <dgm:cxn modelId="{8B243845-8714-4E8B-9039-B09BF09053D5}" type="presParOf" srcId="{C852826E-487C-4369-9B87-B64C3009DE60}" destId="{3D3DE699-4449-4076-8817-821AC9FB4A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3073-89C9-46DB-8ABB-4835284D74A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B8881-F5FA-4F60-ADEC-FF06E5BA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177D-F7BB-4E6B-A0A4-84BAA486954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AD33-E8C1-4C77-8BAF-0697D7717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8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AD33-E8C1-4C77-8BAF-0697D7717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7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6778"/>
            <a:ext cx="882047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75" y="1600201"/>
            <a:ext cx="793842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58719" y="2276872"/>
            <a:ext cx="7938425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B889-9D34-4BBB-8EBF-7B432ADE08F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6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509165-4D8B-4E4F-8C39-6E074B62DF76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C423C34-9B76-4BF2-B485-D5ED1BF9E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509165-4D8B-4E4F-8C39-6E074B62DF76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C423C34-9B76-4BF2-B485-D5ED1BF9E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>
    <p:random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263691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«Синдром эмоционального выгорания»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89240"/>
            <a:ext cx="4716016" cy="1268760"/>
          </a:xfrm>
        </p:spPr>
        <p:txBody>
          <a:bodyPr>
            <a:noAutofit/>
          </a:bodyPr>
          <a:lstStyle/>
          <a:p>
            <a:pPr algn="l"/>
            <a:r>
              <a:rPr lang="be-BY" sz="1800" dirty="0" smtClean="0">
                <a:solidFill>
                  <a:schemeClr val="tx1"/>
                </a:solidFill>
              </a:rPr>
              <a:t>Подготовил студент 3 курса</a:t>
            </a:r>
            <a:r>
              <a:rPr lang="ru-RU" sz="1800" dirty="0" smtClean="0">
                <a:solidFill>
                  <a:schemeClr val="tx1"/>
                </a:solidFill>
              </a:rPr>
              <a:t> 2 группы   </a:t>
            </a:r>
            <a:r>
              <a:rPr lang="be-BY" sz="1800" dirty="0" smtClean="0">
                <a:solidFill>
                  <a:schemeClr val="tx1"/>
                </a:solidFill>
              </a:rPr>
              <a:t>медико-диагностического факультета</a:t>
            </a:r>
          </a:p>
          <a:p>
            <a:pPr algn="just"/>
            <a:r>
              <a:rPr lang="be-BY" sz="1800" dirty="0" smtClean="0">
                <a:solidFill>
                  <a:schemeClr val="tx1"/>
                </a:solidFill>
              </a:rPr>
              <a:t>Дулевич Александр Сергеевич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МИНИСТЕРСТВО ЗДРАВООХРАНЕНИЯ РЕСПУБЛИКИ БЕЛАРУСЬ</a:t>
            </a:r>
          </a:p>
          <a:p>
            <a:pPr algn="ctr"/>
            <a:r>
              <a:rPr lang="ru-RU" sz="2000" dirty="0" smtClean="0"/>
              <a:t>УО «Гродненский Государственный медицинский университет»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49044" y="2060850"/>
            <a:ext cx="564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Кафедра психологии и педагогики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13" cy="522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1) </a:t>
            </a: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ОДНОФАКТОРНАЯ МОДЕЛЬ </a:t>
            </a:r>
            <a:r>
              <a:rPr lang="ru-RU" sz="2800" b="1" dirty="0">
                <a:ln w="11430"/>
                <a:latin typeface="Corbel" pitchFamily="34" charset="0"/>
              </a:rPr>
              <a:t>(А. </a:t>
            </a:r>
            <a:r>
              <a:rPr lang="ru-RU" sz="2800" b="1" dirty="0" err="1">
                <a:ln w="11430"/>
                <a:latin typeface="Corbel" pitchFamily="34" charset="0"/>
              </a:rPr>
              <a:t>Пайнс</a:t>
            </a:r>
            <a:r>
              <a:rPr lang="ru-RU" sz="2800" b="1" dirty="0">
                <a:ln w="11430"/>
                <a:latin typeface="Corbel" pitchFamily="34" charset="0"/>
              </a:rPr>
              <a:t> </a:t>
            </a:r>
            <a:r>
              <a:rPr lang="ru-RU" sz="2800" b="1" dirty="0" smtClean="0">
                <a:ln w="11430"/>
                <a:latin typeface="Corbel" pitchFamily="34" charset="0"/>
              </a:rPr>
              <a:t>и</a:t>
            </a:r>
          </a:p>
          <a:p>
            <a:pPr>
              <a:buNone/>
            </a:pPr>
            <a:r>
              <a:rPr lang="ru-RU" sz="2800" b="1" dirty="0">
                <a:ln w="11430"/>
                <a:latin typeface="Corbel" pitchFamily="34" charset="0"/>
              </a:rPr>
              <a:t> </a:t>
            </a:r>
            <a:r>
              <a:rPr lang="ru-RU" sz="2800" b="1" dirty="0" smtClean="0">
                <a:ln w="11430"/>
                <a:latin typeface="Corbel" pitchFamily="34" charset="0"/>
              </a:rPr>
              <a:t>       </a:t>
            </a:r>
            <a:r>
              <a:rPr lang="ru-RU" sz="2800" b="1" dirty="0">
                <a:ln w="11430"/>
                <a:latin typeface="Corbel" pitchFamily="34" charset="0"/>
              </a:rPr>
              <a:t> Э. Аронсон); </a:t>
            </a:r>
            <a:endParaRPr lang="ru-RU" sz="2800" b="1" dirty="0" smtClean="0">
              <a:ln w="11430"/>
              <a:latin typeface="Corbel" pitchFamily="34" charset="0"/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2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) </a:t>
            </a: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ДВУХФАКТОРНАЯ МОДЕЛЬ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2800" b="1" dirty="0">
                <a:ln w="11430"/>
                <a:latin typeface="Corbel" pitchFamily="34" charset="0"/>
              </a:rPr>
              <a:t>(Д. </a:t>
            </a:r>
            <a:r>
              <a:rPr lang="ru-RU" sz="2800" b="1" dirty="0" err="1">
                <a:ln w="11430"/>
                <a:latin typeface="Corbel" pitchFamily="34" charset="0"/>
              </a:rPr>
              <a:t>Дирендонк</a:t>
            </a:r>
            <a:r>
              <a:rPr lang="ru-RU" sz="2800" b="1" dirty="0" smtClean="0">
                <a:ln w="11430"/>
                <a:latin typeface="Corbel" pitchFamily="34" charset="0"/>
              </a:rPr>
              <a:t>,           </a:t>
            </a:r>
          </a:p>
          <a:p>
            <a:pPr>
              <a:buNone/>
            </a:pPr>
            <a:r>
              <a:rPr lang="ru-RU" sz="2800" b="1" dirty="0" smtClean="0">
                <a:ln w="11430"/>
                <a:latin typeface="Corbel" pitchFamily="34" charset="0"/>
              </a:rPr>
              <a:t>         В</a:t>
            </a:r>
            <a:r>
              <a:rPr lang="ru-RU" sz="2800" b="1" dirty="0">
                <a:ln w="11430"/>
                <a:latin typeface="Corbel" pitchFamily="34" charset="0"/>
              </a:rPr>
              <a:t>. </a:t>
            </a:r>
            <a:r>
              <a:rPr lang="ru-RU" sz="2800" b="1" dirty="0" err="1">
                <a:ln w="11430"/>
                <a:latin typeface="Corbel" pitchFamily="34" charset="0"/>
              </a:rPr>
              <a:t>Шауфели</a:t>
            </a:r>
            <a:r>
              <a:rPr lang="ru-RU" sz="2800" b="1" dirty="0">
                <a:ln w="11430"/>
                <a:latin typeface="Corbel" pitchFamily="34" charset="0"/>
              </a:rPr>
              <a:t>, Х. </a:t>
            </a:r>
            <a:r>
              <a:rPr lang="ru-RU" sz="2800" b="1" dirty="0" err="1">
                <a:ln w="11430"/>
                <a:latin typeface="Corbel" pitchFamily="34" charset="0"/>
              </a:rPr>
              <a:t>Сиксма</a:t>
            </a:r>
            <a:r>
              <a:rPr lang="ru-RU" sz="2800" b="1" dirty="0">
                <a:ln w="11430"/>
                <a:latin typeface="Corbel" pitchFamily="34" charset="0"/>
              </a:rPr>
              <a:t>); </a:t>
            </a:r>
            <a:endParaRPr lang="ru-RU" sz="2800" b="1" dirty="0" smtClean="0">
              <a:ln w="11430"/>
              <a:latin typeface="Corbel" pitchFamily="34" charset="0"/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3) </a:t>
            </a: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ТРЕХФАКТОРНАЯ МОДЕЛЬ </a:t>
            </a:r>
            <a:r>
              <a:rPr lang="ru-RU" sz="2800" b="1" dirty="0" smtClean="0">
                <a:ln w="11430">
                  <a:noFill/>
                </a:ln>
                <a:latin typeface="Corbel" pitchFamily="34" charset="0"/>
              </a:rPr>
              <a:t>(К.</a:t>
            </a:r>
            <a:r>
              <a:rPr lang="ru-RU" sz="2800" b="1" dirty="0" smtClean="0">
                <a:ln w="11430"/>
                <a:latin typeface="Corbel" pitchFamily="34" charset="0"/>
              </a:rPr>
              <a:t> </a:t>
            </a:r>
            <a:r>
              <a:rPr lang="ru-RU" sz="2800" b="1" dirty="0" err="1">
                <a:ln w="11430"/>
                <a:latin typeface="Corbel" pitchFamily="34" charset="0"/>
              </a:rPr>
              <a:t>Маслач</a:t>
            </a:r>
            <a:r>
              <a:rPr lang="ru-RU" sz="2800" b="1" dirty="0">
                <a:ln w="11430"/>
                <a:latin typeface="Corbel" pitchFamily="34" charset="0"/>
              </a:rPr>
              <a:t>, </a:t>
            </a:r>
            <a:endParaRPr lang="ru-RU" sz="2800" b="1" dirty="0" smtClean="0">
              <a:ln w="11430"/>
              <a:latin typeface="Corbel" pitchFamily="34" charset="0"/>
            </a:endParaRPr>
          </a:p>
          <a:p>
            <a:pPr>
              <a:buNone/>
            </a:pPr>
            <a:r>
              <a:rPr lang="ru-RU" sz="2800" b="1" dirty="0">
                <a:ln w="11430"/>
                <a:latin typeface="Corbel" pitchFamily="34" charset="0"/>
              </a:rPr>
              <a:t> </a:t>
            </a:r>
            <a:r>
              <a:rPr lang="ru-RU" sz="2800" b="1" dirty="0" smtClean="0">
                <a:ln w="11430"/>
                <a:latin typeface="Corbel" pitchFamily="34" charset="0"/>
              </a:rPr>
              <a:t>         С</a:t>
            </a:r>
            <a:r>
              <a:rPr lang="ru-RU" sz="2800" b="1" dirty="0">
                <a:ln w="11430"/>
                <a:latin typeface="Corbel" pitchFamily="34" charset="0"/>
              </a:rPr>
              <a:t>. Джексон); </a:t>
            </a:r>
            <a:endParaRPr lang="ru-RU" sz="2800" b="1" dirty="0" smtClean="0">
              <a:ln w="11430"/>
              <a:latin typeface="Corbel" pitchFamily="34" charset="0"/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4) </a:t>
            </a: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ЧЕТЫРЕХФАКТОРНАЯ МОДЕЛЬ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2800" b="1" dirty="0" smtClean="0">
                <a:ln w="11430">
                  <a:noFill/>
                </a:ln>
                <a:latin typeface="Corbel" pitchFamily="34" charset="0"/>
              </a:rPr>
              <a:t>(Фирс, </a:t>
            </a:r>
            <a:r>
              <a:rPr lang="ru-RU" sz="2800" b="1" dirty="0" err="1" smtClean="0">
                <a:ln w="11430">
                  <a:noFill/>
                </a:ln>
                <a:latin typeface="Corbel" pitchFamily="34" charset="0"/>
              </a:rPr>
              <a:t>Мимс</a:t>
            </a:r>
            <a:r>
              <a:rPr lang="ru-RU" sz="2800" b="1" dirty="0" smtClean="0">
                <a:ln w="11430">
                  <a:noFill/>
                </a:ln>
                <a:latin typeface="Corbel" pitchFamily="34" charset="0"/>
              </a:rPr>
              <a:t>,    	  Иваницкий).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 факторным моделям относят следующие: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57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Выгорание</a:t>
            </a:r>
            <a:r>
              <a:rPr lang="ru-RU" sz="2400" dirty="0" smtClean="0"/>
              <a:t> </a:t>
            </a:r>
            <a:r>
              <a:rPr lang="ru-RU" sz="2400" dirty="0"/>
              <a:t>— это состояние физического, эмоционального и когнитивного истощения, вызванного длительным пребыванием в эмоционально перегруженных ситуациях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/>
            <a:r>
              <a:rPr lang="ru-RU" dirty="0" smtClean="0"/>
              <a:t>Главная причина (фактор) - </a:t>
            </a:r>
            <a:r>
              <a:rPr lang="ru-RU" sz="3200" b="1" dirty="0" smtClean="0">
                <a:solidFill>
                  <a:srgbClr val="FF0000"/>
                </a:solidFill>
              </a:rPr>
              <a:t>истощение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Однофакторная модель эмоционального выгорания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err="1"/>
              <a:t>Пайнс</a:t>
            </a:r>
            <a:r>
              <a:rPr lang="ru-RU" sz="3600" dirty="0"/>
              <a:t>, Аронсон). </a:t>
            </a:r>
          </a:p>
        </p:txBody>
      </p:sp>
      <p:pic>
        <p:nvPicPr>
          <p:cNvPr id="24578" name="Picture 2" descr="D:\Учеба\Гигиена\конф\исто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662149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Двухфакторная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модель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 (Д. </a:t>
            </a:r>
            <a:r>
              <a:rPr lang="ru-RU" dirty="0" err="1"/>
              <a:t>Дирендонк</a:t>
            </a:r>
            <a:r>
              <a:rPr lang="ru-RU" dirty="0"/>
              <a:t>, В. </a:t>
            </a:r>
            <a:r>
              <a:rPr lang="ru-RU" dirty="0" err="1"/>
              <a:t>Шауфели</a:t>
            </a:r>
            <a:r>
              <a:rPr lang="ru-RU" dirty="0"/>
              <a:t>, X. </a:t>
            </a:r>
            <a:r>
              <a:rPr lang="ru-RU" dirty="0" err="1"/>
              <a:t>Сиксма</a:t>
            </a:r>
            <a:r>
              <a:rPr lang="ru-RU" dirty="0"/>
              <a:t>)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1772816"/>
          <a:ext cx="77876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Трехфакторная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модель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 (К. </a:t>
            </a:r>
            <a:r>
              <a:rPr lang="ru-RU" dirty="0" err="1"/>
              <a:t>Маслач</a:t>
            </a:r>
            <a:r>
              <a:rPr lang="ru-RU" dirty="0"/>
              <a:t> и С. Джексон).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916832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2"/>
            <a:ext cx="7283152" cy="4525963"/>
          </a:xfrm>
        </p:spPr>
        <p:txBody>
          <a:bodyPr/>
          <a:lstStyle/>
          <a:p>
            <a:r>
              <a:rPr lang="ru-RU" dirty="0" smtClean="0"/>
              <a:t>Включает </a:t>
            </a:r>
            <a:r>
              <a:rPr lang="ru-RU" dirty="0"/>
              <a:t>в себя компоненты трехфакторной модели, а в качестве четвертой составляющей рассматривается сочетание двух из трех приведенных компонентов.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Четырехфакторная модель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/>
              <a:t>Firth</a:t>
            </a:r>
            <a:r>
              <a:rPr lang="ru-RU" dirty="0"/>
              <a:t>, </a:t>
            </a:r>
            <a:r>
              <a:rPr lang="ru-RU" dirty="0" err="1"/>
              <a:t>Mims</a:t>
            </a:r>
            <a:r>
              <a:rPr lang="ru-RU" dirty="0"/>
              <a:t>, </a:t>
            </a:r>
            <a:r>
              <a:rPr lang="ru-RU" dirty="0" err="1"/>
              <a:t>Iwanicki</a:t>
            </a:r>
            <a:r>
              <a:rPr lang="ru-RU" dirty="0"/>
              <a:t>, </a:t>
            </a:r>
            <a:r>
              <a:rPr lang="ru-RU" dirty="0" err="1" smtClean="0"/>
              <a:t>Schwab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04864"/>
            <a:ext cx="7787208" cy="4653136"/>
          </a:xfrm>
        </p:spPr>
        <p:txBody>
          <a:bodyPr>
            <a:normAutofit/>
          </a:bodyPr>
          <a:lstStyle/>
          <a:p>
            <a:pPr indent="-324000">
              <a:lnSpc>
                <a:spcPct val="130000"/>
              </a:lnSpc>
            </a:pPr>
            <a:r>
              <a:rPr lang="ru-RU" sz="2800" i="1" dirty="0" smtClean="0">
                <a:latin typeface="Book Antiqua" pitchFamily="18" charset="0"/>
              </a:rPr>
              <a:t>Первая </a:t>
            </a:r>
            <a:r>
              <a:rPr lang="ru-RU" sz="2800" i="1" dirty="0">
                <a:latin typeface="Book Antiqua" pitchFamily="18" charset="0"/>
              </a:rPr>
              <a:t>стадия эмоционального выгорания</a:t>
            </a:r>
            <a:r>
              <a:rPr lang="ru-RU" sz="2800" dirty="0" smtClean="0">
                <a:latin typeface="Book Antiqua" pitchFamily="18" charset="0"/>
              </a:rPr>
              <a:t> («медовый месяц»).</a:t>
            </a:r>
          </a:p>
          <a:p>
            <a:pPr indent="-324000">
              <a:lnSpc>
                <a:spcPct val="130000"/>
              </a:lnSpc>
            </a:pPr>
            <a:r>
              <a:rPr lang="ru-RU" sz="2800" i="1" dirty="0">
                <a:latin typeface="Book Antiqua" pitchFamily="18" charset="0"/>
              </a:rPr>
              <a:t>Вторая стадия</a:t>
            </a:r>
            <a:r>
              <a:rPr lang="ru-RU" sz="2800" dirty="0">
                <a:latin typeface="Book Antiqua" pitchFamily="18" charset="0"/>
              </a:rPr>
              <a:t> («недостаток топлива</a:t>
            </a:r>
            <a:r>
              <a:rPr lang="ru-RU" sz="2800" dirty="0" smtClean="0">
                <a:latin typeface="Book Antiqua" pitchFamily="18" charset="0"/>
              </a:rPr>
              <a:t>»).</a:t>
            </a:r>
          </a:p>
          <a:p>
            <a:pPr indent="-324000">
              <a:lnSpc>
                <a:spcPct val="130000"/>
              </a:lnSpc>
            </a:pPr>
            <a:r>
              <a:rPr lang="ru-RU" sz="2800" i="1" dirty="0">
                <a:latin typeface="Book Antiqua" pitchFamily="18" charset="0"/>
              </a:rPr>
              <a:t>Третья стадия</a:t>
            </a:r>
            <a:r>
              <a:rPr lang="ru-RU" sz="2800" dirty="0">
                <a:latin typeface="Book Antiqua" pitchFamily="18" charset="0"/>
              </a:rPr>
              <a:t> (хронические симптомы</a:t>
            </a:r>
            <a:r>
              <a:rPr lang="ru-RU" sz="2800" dirty="0" smtClean="0">
                <a:latin typeface="Book Antiqua" pitchFamily="18" charset="0"/>
              </a:rPr>
              <a:t>).</a:t>
            </a:r>
          </a:p>
          <a:p>
            <a:pPr indent="-324000">
              <a:lnSpc>
                <a:spcPct val="130000"/>
              </a:lnSpc>
            </a:pPr>
            <a:r>
              <a:rPr lang="ru-RU" sz="2800" i="1" dirty="0">
                <a:latin typeface="Book Antiqua" pitchFamily="18" charset="0"/>
              </a:rPr>
              <a:t>Четвертая стадия</a:t>
            </a:r>
            <a:r>
              <a:rPr lang="ru-RU" sz="2800" dirty="0">
                <a:latin typeface="Book Antiqua" pitchFamily="18" charset="0"/>
              </a:rPr>
              <a:t> (кризис</a:t>
            </a:r>
            <a:r>
              <a:rPr lang="ru-RU" sz="2800" dirty="0" smtClean="0">
                <a:latin typeface="Book Antiqua" pitchFamily="18" charset="0"/>
              </a:rPr>
              <a:t>).</a:t>
            </a:r>
          </a:p>
          <a:p>
            <a:pPr indent="-324000">
              <a:lnSpc>
                <a:spcPct val="130000"/>
              </a:lnSpc>
            </a:pPr>
            <a:r>
              <a:rPr lang="ru-RU" sz="2800" i="1" dirty="0" smtClean="0">
                <a:latin typeface="Book Antiqua" pitchFamily="18" charset="0"/>
              </a:rPr>
              <a:t> Пятая стадия </a:t>
            </a:r>
            <a:r>
              <a:rPr lang="ru-RU" sz="2800" i="1" dirty="0">
                <a:latin typeface="Book Antiqua" pitchFamily="18" charset="0"/>
              </a:rPr>
              <a:t>эмоционального выгорания</a:t>
            </a:r>
            <a:r>
              <a:rPr lang="ru-RU" sz="2800" dirty="0">
                <a:latin typeface="Book Antiqua" pitchFamily="18" charset="0"/>
              </a:rPr>
              <a:t> («пробивание стены»).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Дж. Гринберг</a:t>
            </a:r>
            <a:r>
              <a:rPr lang="ru-RU" sz="3200" b="1" dirty="0"/>
              <a:t> </a:t>
            </a:r>
            <a:r>
              <a:rPr lang="ru-RU" sz="3200" dirty="0"/>
              <a:t>предлагает рассматривать эмоциональное выгорание как пятиступенчатый прогрессирующий процесс.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971600" y="530120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465313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971600" y="4077072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971600" y="350100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99593" y="2276872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97360"/>
            <a:ext cx="5292080" cy="5760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Работник доволен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работой и заданиями, относится к ним с энтузиазмом.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Но постоянные стрессы постепенно подтачивают энергию.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едовый месяц</a:t>
            </a:r>
            <a:endParaRPr lang="ru-RU" dirty="0"/>
          </a:p>
        </p:txBody>
      </p:sp>
      <p:pic>
        <p:nvPicPr>
          <p:cNvPr id="25602" name="Picture 2" descr="D:\Учеба\Гигиена\конф\дов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3912245" cy="2160240"/>
          </a:xfrm>
          <a:prstGeom prst="rect">
            <a:avLst/>
          </a:prstGeom>
          <a:noFill/>
        </p:spPr>
      </p:pic>
      <p:pic>
        <p:nvPicPr>
          <p:cNvPr id="25603" name="Picture 3" descr="D:\Учеба\Гигиена\конф\устал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80671"/>
            <a:ext cx="4572000" cy="2977331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H="1">
            <a:off x="2123728" y="3501009"/>
            <a:ext cx="792088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ПЕРВАЯ СТАДИЯ ЭМОЦИОНАЛЬНОГО ВЫГОРАНИЯ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081" y="1241376"/>
            <a:ext cx="8280920" cy="5616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Наблюдаются первые признаки синдрома: бессонница, снижение работоспособности и частичная потеря интереса к своему делу.</a:t>
            </a:r>
          </a:p>
          <a:p>
            <a:pPr>
              <a:buNone/>
            </a:pPr>
            <a:r>
              <a:rPr lang="ru-RU" sz="2800" dirty="0" smtClean="0"/>
              <a:t>своему </a:t>
            </a:r>
            <a:r>
              <a:rPr lang="ru-RU" sz="2800" dirty="0"/>
              <a:t>здоровью.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«Недостаток топлива»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ВТОРАЯ СТАДИЯ ЭМОЦИОНАЛЬНОГО ВЫГОРАНИЯ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D:\Учеба\Гигиена\конф\07537900f7ffdf3cba4529efd998d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9530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1" y="3933056"/>
            <a:ext cx="3888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случае высокой мотивации работник может продолжать гореть, </a:t>
            </a:r>
            <a:r>
              <a:rPr lang="ru-RU" sz="2400" dirty="0" err="1" smtClean="0"/>
              <a:t>подпитываясь</a:t>
            </a:r>
            <a:r>
              <a:rPr lang="ru-RU" sz="2400" dirty="0" smtClean="0"/>
              <a:t> внутренними ресурсами, но в ущерб себе. 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7920880" cy="4969768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Человеку так трудно сосредоточиться на работе, что все выполняется очень медленно. </a:t>
            </a:r>
          </a:p>
          <a:p>
            <a:r>
              <a:rPr lang="ru-RU" dirty="0" smtClean="0"/>
              <a:t>Постоянное </a:t>
            </a:r>
            <a:r>
              <a:rPr lang="ru-RU" dirty="0"/>
              <a:t>переживание нехватки времени </a:t>
            </a:r>
            <a:r>
              <a:rPr lang="ru-RU" dirty="0">
                <a:solidFill>
                  <a:srgbClr val="FF0000"/>
                </a:solidFill>
              </a:rPr>
              <a:t>(синдром менеджера</a:t>
            </a:r>
            <a:r>
              <a:rPr lang="ru-RU" dirty="0"/>
              <a:t>).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Хронические симптомы</a:t>
            </a:r>
            <a:endParaRPr lang="ru-RU" dirty="0"/>
          </a:p>
        </p:txBody>
      </p:sp>
      <p:pic>
        <p:nvPicPr>
          <p:cNvPr id="26628" name="Picture 4" descr="D:\Учеба\Гигиена\конф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8"/>
            <a:ext cx="4379977" cy="3284983"/>
          </a:xfrm>
          <a:prstGeom prst="rect">
            <a:avLst/>
          </a:prstGeom>
          <a:noFill/>
        </p:spPr>
      </p:pic>
      <p:pic>
        <p:nvPicPr>
          <p:cNvPr id="26629" name="Picture 5" descr="D:\Учеба\Гигиена\конф\cc9f66406be557a12816f19355eff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524" y="3645026"/>
            <a:ext cx="4067057" cy="3212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ТРЕТЬЯ СТАДИЯ ЭМОЦИОНАЛЬНОГО ВЫГОРАНИЯ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3" y="1052738"/>
            <a:ext cx="7077472" cy="4309939"/>
          </a:xfrm>
        </p:spPr>
        <p:txBody>
          <a:bodyPr/>
          <a:lstStyle/>
          <a:p>
            <a:r>
              <a:rPr lang="ru-RU" dirty="0" smtClean="0"/>
              <a:t>Развиваются </a:t>
            </a:r>
            <a:r>
              <a:rPr lang="ru-RU" dirty="0"/>
              <a:t>хронические заболевания, в результате чего человек частично или полностью теряет работоспособность.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r>
              <a:rPr lang="ru-RU" dirty="0" smtClean="0"/>
              <a:t>Кризис</a:t>
            </a:r>
            <a:endParaRPr lang="ru-RU" dirty="0"/>
          </a:p>
        </p:txBody>
      </p:sp>
      <p:pic>
        <p:nvPicPr>
          <p:cNvPr id="4" name="Picture 3" descr="D:\Учеба\Гигиена\конф\м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8"/>
            <a:ext cx="5364088" cy="3504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2996952"/>
            <a:ext cx="3923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Усиливаются переживания </a:t>
            </a:r>
            <a:r>
              <a:rPr lang="ru-RU" sz="2800" dirty="0" err="1" smtClean="0"/>
              <a:t>неудовлетвореннос-ти</a:t>
            </a:r>
            <a:r>
              <a:rPr lang="ru-RU" sz="2800" dirty="0" smtClean="0"/>
              <a:t> собственной эффективностью и качеством жизни. </a:t>
            </a:r>
            <a:br>
              <a:rPr lang="ru-RU" sz="2800" dirty="0" smtClean="0"/>
            </a:b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ЧЕТВЕРТАЯ СТАДИЯ ЭМОЦИОНАЛЬНОГО ВЫГОРАНИЯ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652120" cy="5760640"/>
          </a:xfrm>
        </p:spPr>
        <p:txBody>
          <a:bodyPr>
            <a:normAutofit/>
          </a:bodyPr>
          <a:lstStyle/>
          <a:p>
            <a:r>
              <a:rPr lang="ru-RU" b="1" dirty="0"/>
              <a:t>Синдром эмоционального выгорания</a:t>
            </a:r>
            <a:r>
              <a:rPr lang="ru-RU" dirty="0"/>
              <a:t> («эмоциональное сгорание») — специфический вид </a:t>
            </a:r>
            <a:r>
              <a:rPr lang="ru-RU" dirty="0" smtClean="0"/>
              <a:t>профессиональной </a:t>
            </a:r>
            <a:r>
              <a:rPr lang="ru-RU" dirty="0"/>
              <a:t>деформации лиц, вынужденных во время выполнения своих обязанностей </a:t>
            </a:r>
            <a:r>
              <a:rPr lang="ru-RU" dirty="0" smtClean="0"/>
              <a:t>тесно </a:t>
            </a:r>
            <a:r>
              <a:rPr lang="ru-RU" dirty="0"/>
              <a:t>общаться с людьми.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1" name="Picture 1" descr="D:\Учеба\Гигиена\конф\flam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937620" cy="39376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332856"/>
          </a:xfrm>
        </p:spPr>
        <p:txBody>
          <a:bodyPr/>
          <a:lstStyle/>
          <a:p>
            <a:r>
              <a:rPr lang="ru-RU" dirty="0"/>
              <a:t>Физические и психологические проблемы переходят в острую форму и могут спровоцировать развитие опасных заболеваний, угрожающих жизни человека.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ru-RU" dirty="0" smtClean="0"/>
              <a:t>«Пробивание стены»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89041"/>
            <a:ext cx="3707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 работника появляется столько проблем, что его карьера находится под угрозой. </a:t>
            </a:r>
            <a:endParaRPr lang="ru-RU" sz="2800" dirty="0"/>
          </a:p>
        </p:txBody>
      </p:sp>
      <p:pic>
        <p:nvPicPr>
          <p:cNvPr id="27650" name="Picture 2" descr="D:\Учеба\Гигиена\конф\увол.jpg"/>
          <p:cNvPicPr>
            <a:picLocks noChangeAspect="1" noChangeArrowheads="1"/>
          </p:cNvPicPr>
          <p:nvPr/>
        </p:nvPicPr>
        <p:blipFill>
          <a:blip r:embed="rId2" cstate="print"/>
          <a:srcRect t="7396"/>
          <a:stretch>
            <a:fillRect/>
          </a:stretch>
        </p:blipFill>
        <p:spPr bwMode="auto">
          <a:xfrm>
            <a:off x="4355977" y="3140968"/>
            <a:ext cx="3672408" cy="3717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ПЯТАЯ СТАДИЯ ЭМОЦИОНАЛЬНОГО ВЫГОРАНИЯ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Синдром эмоционального выгорания наступает на фоне </a:t>
            </a:r>
            <a:r>
              <a:rPr lang="ru-RU" sz="2800" dirty="0" smtClean="0">
                <a:solidFill>
                  <a:srgbClr val="FF0000"/>
                </a:solidFill>
              </a:rPr>
              <a:t>ФИЗИЧЕСКОГО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ПСИХИЧЕСКОГО</a:t>
            </a:r>
            <a:r>
              <a:rPr lang="ru-RU" dirty="0" smtClean="0"/>
              <a:t> истощения человека. </a:t>
            </a:r>
          </a:p>
          <a:p>
            <a:endParaRPr lang="ru-RU" dirty="0" smtClean="0"/>
          </a:p>
          <a:p>
            <a:pPr>
              <a:lnSpc>
                <a:spcPct val="160000"/>
              </a:lnSpc>
            </a:pPr>
            <a:r>
              <a:rPr lang="ru-RU" dirty="0" smtClean="0"/>
              <a:t>Предотвратить такое заболевание помогут профилактические меры, направленные на укрепление здоровья.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эмоционального выгорания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2" descr="D:\Учеба\Гигиена\конф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t="10484" b="10890"/>
          <a:stretch>
            <a:fillRect/>
          </a:stretch>
        </p:blipFill>
        <p:spPr bwMode="auto">
          <a:xfrm>
            <a:off x="539552" y="1616203"/>
            <a:ext cx="290466" cy="300629"/>
          </a:xfrm>
          <a:prstGeom prst="rect">
            <a:avLst/>
          </a:prstGeom>
          <a:noFill/>
        </p:spPr>
      </p:pic>
      <p:pic>
        <p:nvPicPr>
          <p:cNvPr id="5" name="Picture 2" descr="D:\Учеба\Гигиена\конф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t="10484" b="10890"/>
          <a:stretch>
            <a:fillRect/>
          </a:stretch>
        </p:blipFill>
        <p:spPr bwMode="auto">
          <a:xfrm>
            <a:off x="539552" y="3560421"/>
            <a:ext cx="290466" cy="3006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740352" cy="10331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ФИЗИЧЕСКАЯ</a:t>
            </a:r>
            <a:r>
              <a:rPr lang="ru-RU" dirty="0" smtClean="0"/>
              <a:t> профилактика «выгорания»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916832"/>
          <a:ext cx="914400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D:\Учеба\Гигиена\конф\Без названия.jpg"/>
          <p:cNvPicPr>
            <a:picLocks noChangeAspect="1" noChangeArrowheads="1"/>
          </p:cNvPicPr>
          <p:nvPr/>
        </p:nvPicPr>
        <p:blipFill>
          <a:blip r:embed="rId7" cstate="print"/>
          <a:srcRect t="10484" b="10890"/>
          <a:stretch>
            <a:fillRect/>
          </a:stretch>
        </p:blipFill>
        <p:spPr bwMode="auto">
          <a:xfrm>
            <a:off x="1" y="0"/>
            <a:ext cx="1434593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740352" cy="10331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ПСИХОЛОГИЧЕСКАЯ</a:t>
            </a:r>
            <a:r>
              <a:rPr lang="ru-RU" dirty="0" smtClean="0"/>
              <a:t> профилактика «выгорания»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916832"/>
          <a:ext cx="914400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D:\Учеба\Гигиена\конф\Без названия.jpg"/>
          <p:cNvPicPr>
            <a:picLocks noChangeAspect="1" noChangeArrowheads="1"/>
          </p:cNvPicPr>
          <p:nvPr/>
        </p:nvPicPr>
        <p:blipFill>
          <a:blip r:embed="rId7" cstate="print"/>
          <a:srcRect t="10484" b="10890"/>
          <a:stretch>
            <a:fillRect/>
          </a:stretch>
        </p:blipFill>
        <p:spPr bwMode="auto">
          <a:xfrm>
            <a:off x="1" y="0"/>
            <a:ext cx="1434593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Чтобы избежать синдрома эмоционального выгорания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9593" y="1052736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5661248"/>
            <a:ext cx="7272808" cy="7812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1115616" y="5301208"/>
            <a:ext cx="5184576" cy="915120"/>
            <a:chOff x="304800" y="6459"/>
            <a:chExt cx="4267200" cy="9151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3648" y="530121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effectLst/>
              </a:rPr>
              <a:t>Не пытаться всегда и во всем быть лучшими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E1B59"/>
                </a:solidFill>
              </a:rPr>
              <a:t>Помните: работа - всего лишь часть жизни!</a:t>
            </a:r>
            <a:endParaRPr lang="ru-RU" dirty="0">
              <a:solidFill>
                <a:srgbClr val="3E1B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732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29698" name="Picture 2" descr="D:\Учеба\Основы культуры речи\Мед культура речи\t1-192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340768"/>
            <a:ext cx="10136882" cy="47516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5376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600" dirty="0" smtClean="0"/>
              <a:t>2, 3, 4 слайды - Водопьянова Н. Е. Синдром психического выгорания в коммуникативных профессиях / Н. Е. Водопьянова // Психология здоровья / Под ред. Г. С. Никифорова. — СПб.: Издательство СПб ГУ, 2011. — С. 443–463.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5, 6, 7, 9, 14 слайды -    Орел В. Е. Структурно-функциональная организация и генезис психического выгорания: </a:t>
            </a:r>
            <a:r>
              <a:rPr lang="ru-RU" sz="2600" dirty="0" err="1" smtClean="0"/>
              <a:t>Дис</a:t>
            </a:r>
            <a:r>
              <a:rPr lang="ru-RU" sz="2600" dirty="0" smtClean="0"/>
              <a:t>. д-ра психол. </a:t>
            </a:r>
            <a:r>
              <a:rPr lang="ru-RU" sz="2600" dirty="0" err="1" smtClean="0"/>
              <a:t>наук.-Ярославль</a:t>
            </a:r>
            <a:r>
              <a:rPr lang="ru-RU" sz="2600" dirty="0" smtClean="0"/>
              <a:t>, 2005.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8, 10, 11 - Орел В.Е. Феномен «выгорания» в зарубежной психологии: эмпирические исследования // Психологический журнал. 2001г. Т.22, №1.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10, 11, 12, 13, 14 слайды - </a:t>
            </a:r>
            <a:r>
              <a:rPr lang="ru-RU" sz="2600" dirty="0" err="1" smtClean="0"/>
              <a:t>Скугаревская</a:t>
            </a:r>
            <a:r>
              <a:rPr lang="ru-RU" sz="2600" dirty="0" smtClean="0"/>
              <a:t> М.М. Синдром эмоционального выгорания // Медицинские новости. 2002. №7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15, 16, 17, 18, 19, 20 - Куликов Л. В. Виды трудового стресса. Статья в сборнике «Психология психических состояний» № 3/ Л. В. Куликов, О. А. Михайлова. — Казань; Набережные Челны, 2011.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21, 22, 23 слайды - </a:t>
            </a:r>
            <a:r>
              <a:rPr lang="en-US" sz="2600" dirty="0" smtClean="0">
                <a:cs typeface="Times New Roman" panose="02020603050405020304" pitchFamily="18" charset="0"/>
              </a:rPr>
              <a:t>[</a:t>
            </a:r>
            <a:r>
              <a:rPr lang="ru-RU" sz="2600" dirty="0" smtClean="0">
                <a:cs typeface="Times New Roman" panose="02020603050405020304" pitchFamily="18" charset="0"/>
              </a:rPr>
              <a:t>Электронный ресурс</a:t>
            </a:r>
            <a:r>
              <a:rPr lang="en-US" sz="2600" dirty="0" smtClean="0">
                <a:cs typeface="Times New Roman" panose="02020603050405020304" pitchFamily="18" charset="0"/>
              </a:rPr>
              <a:t>]</a:t>
            </a:r>
            <a:r>
              <a:rPr lang="ru-RU" sz="2600" dirty="0" smtClean="0">
                <a:cs typeface="Times New Roman" panose="02020603050405020304" pitchFamily="18" charset="0"/>
              </a:rPr>
              <a:t> Синдром эмоционального выгорания. Режим доступа </a:t>
            </a:r>
            <a:r>
              <a:rPr lang="en-US" sz="2600" dirty="0" smtClean="0">
                <a:cs typeface="Times New Roman" panose="02020603050405020304" pitchFamily="18" charset="0"/>
              </a:rPr>
              <a:t>http://www.psyworld.ru/students/texts/emozwygoranie.htm</a:t>
            </a:r>
            <a:r>
              <a:rPr lang="ru-RU" sz="2600" dirty="0" smtClean="0">
                <a:cs typeface="Times New Roman" panose="02020603050405020304" pitchFamily="18" charset="0"/>
              </a:rPr>
              <a:t>. Дата доступа 15.11.2016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1"/>
            <a:ext cx="5122912" cy="579350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Термин «</a:t>
            </a:r>
            <a:r>
              <a:rPr lang="ru-RU" dirty="0" err="1"/>
              <a:t>burnout</a:t>
            </a:r>
            <a:r>
              <a:rPr lang="ru-RU" dirty="0"/>
              <a:t>» («эмоциональное выгорание») был предложен американским психиатром </a:t>
            </a:r>
            <a:r>
              <a:rPr lang="ru-RU" dirty="0" err="1"/>
              <a:t>Фрейденбергом</a:t>
            </a:r>
            <a:r>
              <a:rPr lang="ru-RU" dirty="0"/>
              <a:t> в 1974 г. Иногда его переводят на русский язык как: «</a:t>
            </a:r>
            <a:r>
              <a:rPr lang="ru-RU" b="1" dirty="0"/>
              <a:t>эмоциональное сгорание</a:t>
            </a:r>
            <a:r>
              <a:rPr lang="ru-RU" dirty="0"/>
              <a:t>» или </a:t>
            </a:r>
            <a:r>
              <a:rPr lang="ru-RU" dirty="0" smtClean="0"/>
              <a:t>«</a:t>
            </a:r>
            <a:r>
              <a:rPr lang="ru-RU" u="sng" dirty="0" smtClean="0"/>
              <a:t>профессиональное выгорание</a:t>
            </a:r>
            <a:r>
              <a:rPr lang="ru-RU" dirty="0" smtClean="0"/>
              <a:t>».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54116718_van_biesbroeck_geo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08721"/>
            <a:ext cx="4032447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9" y="6021288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Джордж </a:t>
            </a:r>
            <a:r>
              <a:rPr lang="ru-RU" sz="2800" dirty="0" err="1" smtClean="0"/>
              <a:t>Фрейденберг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661250"/>
            <a:ext cx="7200800" cy="7920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Book Antiqua" pitchFamily="18" charset="0"/>
              </a:rPr>
              <a:t>    Негативном </a:t>
            </a:r>
            <a:r>
              <a:rPr lang="ru-RU" sz="2400" dirty="0" err="1">
                <a:latin typeface="Book Antiqua" pitchFamily="18" charset="0"/>
              </a:rPr>
              <a:t>самовосприятии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в профессиональном плане</a:t>
            </a:r>
            <a:endParaRPr lang="ru-RU" sz="2400" dirty="0">
              <a:latin typeface="Book Antiqua" pitchFamily="18" charset="0"/>
            </a:endParaRPr>
          </a:p>
          <a:p>
            <a:endParaRPr lang="ru-RU" sz="24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Синдром эмоционального выгорания проявляется в: 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1412776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992" y="1484784"/>
            <a:ext cx="0" cy="4104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3" y="1412776"/>
            <a:ext cx="115212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7" y="2852938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Чувстве безразличия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852938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Дегуманизации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2049" name="Picture 1" descr="D:\Учеба\Гигиена\конф\безраз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4"/>
            <a:ext cx="3024336" cy="2188061"/>
          </a:xfrm>
          <a:prstGeom prst="rect">
            <a:avLst/>
          </a:prstGeom>
          <a:noFill/>
        </p:spPr>
      </p:pic>
      <p:pic>
        <p:nvPicPr>
          <p:cNvPr id="2050" name="Picture 2" descr="D:\Учеба\Гигиена\конф\дегу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168352" cy="21090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309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Риску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возникновения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синдрома эмоционального выгорания подвержены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лица, предъявляющие непомерно высокие требования к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себе.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их представлении настоящий специалист -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образец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профессиональной неуязвимости и совершенства.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Входящие </a:t>
            </a:r>
            <a:r>
              <a:rPr lang="ru-RU" sz="2800" dirty="0">
                <a:latin typeface="Comic Sans MS" pitchFamily="66" charset="0"/>
              </a:rPr>
              <a:t>в эту категорию личности, ассоциируют свой труд с предназначением, </a:t>
            </a:r>
            <a:r>
              <a:rPr lang="ru-RU" sz="2800" dirty="0" smtClean="0">
                <a:latin typeface="Comic Sans MS" pitchFamily="66" charset="0"/>
              </a:rPr>
              <a:t>миссией.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50"/>
            <a:ext cx="8219256" cy="406531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Первый </a:t>
            </a:r>
            <a:r>
              <a:rPr lang="ru-RU" sz="2800" dirty="0"/>
              <a:t>тип (</a:t>
            </a:r>
            <a:r>
              <a:rPr lang="ru-RU" sz="2800" dirty="0" smtClean="0"/>
              <a:t>«педантичный»)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Второй </a:t>
            </a:r>
            <a:r>
              <a:rPr lang="ru-RU" sz="2800" dirty="0"/>
              <a:t>тип </a:t>
            </a:r>
            <a:r>
              <a:rPr lang="ru-RU" sz="2800" dirty="0" smtClean="0"/>
              <a:t> («демонстративный»)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Третий тип («</a:t>
            </a:r>
            <a:r>
              <a:rPr lang="ru-RU" sz="2800" dirty="0" err="1" smtClean="0"/>
              <a:t>эмотивный</a:t>
            </a:r>
            <a:r>
              <a:rPr lang="ru-RU" sz="2800" dirty="0" smtClean="0"/>
              <a:t>»)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10331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Типы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людей, которым грозит синдром длительного выгорания: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476672"/>
            <a:ext cx="0" cy="4500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7544" y="23488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7544" y="458112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7545" y="36450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 descr="D:\Учеба\Гигиена\конф\VM.11.06_11-polosa-E`motsionalnoe-vyigoranie-Poklonskaya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048672" cy="44429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добросовестность; </a:t>
            </a:r>
          </a:p>
          <a:p>
            <a:r>
              <a:rPr lang="ru-RU" dirty="0" smtClean="0"/>
              <a:t>чрезмерная аккуратность;</a:t>
            </a:r>
          </a:p>
          <a:p>
            <a:r>
              <a:rPr lang="ru-RU" dirty="0" smtClean="0"/>
              <a:t>стремление </a:t>
            </a:r>
            <a:r>
              <a:rPr lang="ru-RU" dirty="0"/>
              <a:t>в любом деле добиться образцового </a:t>
            </a:r>
            <a:r>
              <a:rPr lang="ru-RU" dirty="0" smtClean="0"/>
              <a:t>порядка.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Люди часто излишне </a:t>
            </a:r>
            <a:r>
              <a:rPr lang="ru-RU" dirty="0"/>
              <a:t>привязаны к прошлому; </a:t>
            </a:r>
            <a:endParaRPr lang="ru-RU" dirty="0" smtClean="0"/>
          </a:p>
          <a:p>
            <a:pPr>
              <a:buNone/>
            </a:pPr>
            <a:r>
              <a:rPr lang="ru-RU" dirty="0"/>
              <a:t>О</a:t>
            </a:r>
            <a:r>
              <a:rPr lang="ru-RU" dirty="0" smtClean="0"/>
              <a:t>сновные </a:t>
            </a:r>
            <a:r>
              <a:rPr lang="ru-RU" dirty="0"/>
              <a:t>симптомы переутомления - апатия, сонливость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Первый тип – «педантичный»</a:t>
            </a:r>
            <a:endParaRPr lang="ru-RU" dirty="0"/>
          </a:p>
        </p:txBody>
      </p:sp>
      <p:pic>
        <p:nvPicPr>
          <p:cNvPr id="21506" name="Picture 2" descr="D:\Учеба\Гигиена\конф\педан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384376" cy="22521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людей данного типа:</a:t>
            </a:r>
          </a:p>
          <a:p>
            <a:r>
              <a:rPr lang="ru-RU" dirty="0" smtClean="0"/>
              <a:t>Переутомление </a:t>
            </a:r>
            <a:r>
              <a:rPr lang="ru-RU" dirty="0"/>
              <a:t>выражается </a:t>
            </a:r>
            <a:r>
              <a:rPr lang="ru-RU" dirty="0" smtClean="0"/>
              <a:t>раздражительности</a:t>
            </a:r>
            <a:r>
              <a:rPr lang="ru-RU" dirty="0"/>
              <a:t>, гневливости. </a:t>
            </a:r>
            <a:endParaRPr lang="ru-RU" dirty="0" smtClean="0"/>
          </a:p>
          <a:p>
            <a:r>
              <a:rPr lang="ru-RU" dirty="0" smtClean="0"/>
              <a:t>Повышается </a:t>
            </a:r>
            <a:r>
              <a:rPr lang="ru-RU" dirty="0"/>
              <a:t>давление</a:t>
            </a:r>
            <a:r>
              <a:rPr lang="ru-RU" dirty="0" smtClean="0"/>
              <a:t>, </a:t>
            </a:r>
            <a:r>
              <a:rPr lang="ru-RU" dirty="0"/>
              <a:t>проблемы с засыпанием.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тип – «демонстративный»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3" y="908721"/>
            <a:ext cx="3744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Люди этого типа стремятся первенствовать во всем, всегда быть на виду.</a:t>
            </a:r>
          </a:p>
          <a:p>
            <a:pPr algn="ctr"/>
            <a:endParaRPr lang="ru-RU" sz="2800" dirty="0"/>
          </a:p>
        </p:txBody>
      </p:sp>
      <p:pic>
        <p:nvPicPr>
          <p:cNvPr id="22530" name="Picture 2" descr="D:\Учеба\Гигиена\конф\Демонстратив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764706"/>
            <a:ext cx="3672408" cy="375511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"</a:t>
            </a:r>
            <a:r>
              <a:rPr lang="ru-RU" dirty="0" err="1" smtClean="0"/>
              <a:t>Эмотики</a:t>
            </a:r>
            <a:r>
              <a:rPr lang="ru-RU" dirty="0" smtClean="0"/>
              <a:t>» </a:t>
            </a:r>
            <a:r>
              <a:rPr lang="ru-RU" dirty="0"/>
              <a:t>противоестественно </a:t>
            </a:r>
            <a:r>
              <a:rPr lang="ru-RU" dirty="0" smtClean="0"/>
              <a:t>чувствительны </a:t>
            </a:r>
            <a:r>
              <a:rPr lang="ru-RU" dirty="0"/>
              <a:t>и впечатлительны.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Третий тип – «</a:t>
            </a:r>
            <a:r>
              <a:rPr lang="ru-RU" dirty="0" err="1" smtClean="0"/>
              <a:t>эмотивный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5" y="2996953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стрессах третий тип людей страдают бессонницей, у них возможно появление повышенной тревожности.</a:t>
            </a:r>
            <a:endParaRPr lang="ru-RU" sz="3200" dirty="0"/>
          </a:p>
        </p:txBody>
      </p:sp>
      <p:pic>
        <p:nvPicPr>
          <p:cNvPr id="23554" name="Picture 2" descr="D:\Учеба\Гигиена\конф\тревож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6"/>
            <a:ext cx="2448272" cy="36760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5758</TotalTime>
  <Words>609</Words>
  <Application>Microsoft Office PowerPoint</Application>
  <PresentationFormat>Экран (4:3)</PresentationFormat>
  <Paragraphs>142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 Unicode MS</vt:lpstr>
      <vt:lpstr>맑은 고딕</vt:lpstr>
      <vt:lpstr>Arial</vt:lpstr>
      <vt:lpstr>Book Antiqua</vt:lpstr>
      <vt:lpstr>Calibri</vt:lpstr>
      <vt:lpstr>Comic Sans MS</vt:lpstr>
      <vt:lpstr>Corbel</vt:lpstr>
      <vt:lpstr>Lucida Sans Unicode</vt:lpstr>
      <vt:lpstr>Times New Roman</vt:lpstr>
      <vt:lpstr>Verdana</vt:lpstr>
      <vt:lpstr>Wingdings 2</vt:lpstr>
      <vt:lpstr>Wingdings 3</vt:lpstr>
      <vt:lpstr>Тема8</vt:lpstr>
      <vt:lpstr>Custom Design</vt:lpstr>
      <vt:lpstr>Открытая</vt:lpstr>
      <vt:lpstr>«Синдром эмоционального выгорания»</vt:lpstr>
      <vt:lpstr>Презентация PowerPoint</vt:lpstr>
      <vt:lpstr>Презентация PowerPoint</vt:lpstr>
      <vt:lpstr>Синдром эмоционального выгорания проявляется в: </vt:lpstr>
      <vt:lpstr>Презентация PowerPoint</vt:lpstr>
      <vt:lpstr>Типы людей, которым грозит синдром длительного выгорания:</vt:lpstr>
      <vt:lpstr>Первый тип – «педантичный»</vt:lpstr>
      <vt:lpstr>Второй тип – «демонстративный»</vt:lpstr>
      <vt:lpstr>Третий тип – «эмотивный»</vt:lpstr>
      <vt:lpstr>К факторным моделям относят следующие:</vt:lpstr>
      <vt:lpstr>Однофакторная модель эмоционального выгорания  (Пайнс, Аронсон). </vt:lpstr>
      <vt:lpstr>Двухфакторная модель  (Д. Дирендонк, В. Шауфели, X. Сиксма)</vt:lpstr>
      <vt:lpstr>Трехфакторная модель  (К. Маслач и С. Джексон).</vt:lpstr>
      <vt:lpstr>Четырехфакторная модель  (Firth, Mims, Iwanicki, Schwab)</vt:lpstr>
      <vt:lpstr>Дж. Гринберг предлагает рассматривать эмоциональное выгорание как пятиступенчатый прогрессирующий процесс.  </vt:lpstr>
      <vt:lpstr>Медовый месяц</vt:lpstr>
      <vt:lpstr>«Недостаток топлива»</vt:lpstr>
      <vt:lpstr>Хронические симптомы</vt:lpstr>
      <vt:lpstr>Кризис</vt:lpstr>
      <vt:lpstr>«Пробивание стены»</vt:lpstr>
      <vt:lpstr>ПРОФИЛАКТИКА  эмоционального выгорания </vt:lpstr>
      <vt:lpstr>ФИЗИЧЕСКАЯ профилактика «выгорания» </vt:lpstr>
      <vt:lpstr>ПСИХОЛОГИЧЕСКАЯ профилактика «выгорания» </vt:lpstr>
      <vt:lpstr>Чтобы избежать синдрома эмоционального выгорания:</vt:lpstr>
      <vt:lpstr>Помните: работа - всего лишь часть жизни!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dc:creator>Zina</dc:creator>
  <cp:lastModifiedBy>Пользователь</cp:lastModifiedBy>
  <cp:revision>250</cp:revision>
  <dcterms:created xsi:type="dcterms:W3CDTF">2016-11-14T20:52:08Z</dcterms:created>
  <dcterms:modified xsi:type="dcterms:W3CDTF">2017-06-07T14:30:16Z</dcterms:modified>
</cp:coreProperties>
</file>