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15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05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39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276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6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52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95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13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6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29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4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9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71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97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39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10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2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11C9-B7B8-4C55-A94F-5E1AC30C4C0A}" type="datetimeFigureOut">
              <a:rPr lang="ru-RU" smtClean="0"/>
              <a:t>01.06.2018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3AC3-F734-445F-9C7D-0C916F7139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40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1371599"/>
            <a:ext cx="8307873" cy="29464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Черты характера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/>
              <a:t>орально фиксированные </a:t>
            </a:r>
            <a:r>
              <a:rPr lang="ru-RU" dirty="0" smtClean="0"/>
              <a:t>привычки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99" y="2844798"/>
            <a:ext cx="3990268" cy="40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10" y="764373"/>
            <a:ext cx="8227814" cy="5453865"/>
          </a:xfrm>
        </p:spPr>
      </p:pic>
    </p:spTree>
    <p:extLst>
      <p:ext uri="{BB962C8B-B14F-4D97-AF65-F5344CB8AC3E}">
        <p14:creationId xmlns:p14="http://schemas.microsoft.com/office/powerpoint/2010/main" val="29428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22" y="764373"/>
            <a:ext cx="8227814" cy="5453865"/>
          </a:xfrm>
        </p:spPr>
      </p:pic>
    </p:spTree>
    <p:extLst>
      <p:ext uri="{BB962C8B-B14F-4D97-AF65-F5344CB8AC3E}">
        <p14:creationId xmlns:p14="http://schemas.microsoft.com/office/powerpoint/2010/main" val="20098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6" y="575436"/>
            <a:ext cx="8568247" cy="5642803"/>
          </a:xfrm>
        </p:spPr>
      </p:pic>
    </p:spTree>
    <p:extLst>
      <p:ext uri="{BB962C8B-B14F-4D97-AF65-F5344CB8AC3E}">
        <p14:creationId xmlns:p14="http://schemas.microsoft.com/office/powerpoint/2010/main" val="5151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40080"/>
            <a:ext cx="8241597" cy="5604286"/>
          </a:xfrm>
        </p:spPr>
      </p:pic>
    </p:spTree>
    <p:extLst>
      <p:ext uri="{BB962C8B-B14F-4D97-AF65-F5344CB8AC3E}">
        <p14:creationId xmlns:p14="http://schemas.microsoft.com/office/powerpoint/2010/main" val="40129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826326"/>
            <a:ext cx="10820400" cy="4031673"/>
          </a:xfrm>
        </p:spPr>
        <p:txBody>
          <a:bodyPr/>
          <a:lstStyle/>
          <a:p>
            <a:r>
              <a:rPr lang="ru-RU" dirty="0"/>
              <a:t>В ходе исследования мы наблюдаем, что </a:t>
            </a:r>
            <a:r>
              <a:rPr lang="ru-RU" dirty="0" smtClean="0"/>
              <a:t> </a:t>
            </a:r>
            <a:r>
              <a:rPr lang="ru-RU" dirty="0" err="1" smtClean="0"/>
              <a:t>большенство</a:t>
            </a:r>
            <a:r>
              <a:rPr lang="ru-RU" dirty="0" smtClean="0"/>
              <a:t> людей отучили от груди до 1 года.</a:t>
            </a:r>
          </a:p>
          <a:p>
            <a:r>
              <a:rPr lang="ru-RU" dirty="0" smtClean="0"/>
              <a:t> Многие имеют привычки,  как орально-пассивного типа характера например болтливость ,необходимость в поддержке других людей, доверчивость, так и орально-агрессивного типа </a:t>
            </a:r>
            <a:r>
              <a:rPr lang="ru-RU" dirty="0"/>
              <a:t>держание ручки во </a:t>
            </a:r>
            <a:r>
              <a:rPr lang="ru-RU" dirty="0" smtClean="0"/>
              <a:t>рту, </a:t>
            </a:r>
            <a:r>
              <a:rPr lang="ru-RU" dirty="0" err="1"/>
              <a:t>покусывание</a:t>
            </a:r>
            <a:r>
              <a:rPr lang="ru-RU" dirty="0"/>
              <a:t> </a:t>
            </a:r>
            <a:r>
              <a:rPr lang="ru-RU" dirty="0" smtClean="0"/>
              <a:t>губ и ногтей.</a:t>
            </a:r>
            <a:r>
              <a:rPr lang="ru-RU" dirty="0"/>
              <a:t> </a:t>
            </a:r>
            <a:r>
              <a:rPr lang="ru-RU" dirty="0" smtClean="0"/>
              <a:t> Мы не </a:t>
            </a:r>
            <a:r>
              <a:rPr lang="ru-RU" dirty="0"/>
              <a:t>можем конкретно сказать какой тип личность сформировался точно, потому что у одних и тех же людей мы наблюдаем привычки, как орально-пассивного, так и орально-агрессивного.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2653" cy="23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677886"/>
            <a:ext cx="10820400" cy="4180113"/>
          </a:xfrm>
        </p:spPr>
        <p:txBody>
          <a:bodyPr/>
          <a:lstStyle/>
          <a:p>
            <a:r>
              <a:rPr lang="ru-RU" dirty="0"/>
              <a:t>Так как п</a:t>
            </a:r>
            <a:r>
              <a:rPr lang="be-BY" dirty="0"/>
              <a:t>сихоаналитическое учение практически исключает благополучное прохождение всех стадий психосексуального развития. Каждый из рассмотренных этапов наполнен противоречиями и страхами, а значит, при всем нашем желании оградить ребенка от травм детства на практике это не представляется возможным. Потому правильнее было бы сказать, что у любого человека существуют фиксации на каждой из перечисленных стадий развития, однако у одного в большей степени преобладает и читается оральный тип личности, у другого - анальный, у третьего </a:t>
            </a:r>
            <a:r>
              <a:rPr lang="be-BY" dirty="0" smtClean="0"/>
              <a:t>– фаллический</a:t>
            </a:r>
            <a:r>
              <a:rPr lang="be-BY" b="1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Мы </a:t>
            </a:r>
            <a:r>
              <a:rPr lang="ru-RU" dirty="0"/>
              <a:t>не можем однозначно утверждать, что это связанно с фиксацией на этой стадии развития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" y="-248084"/>
            <a:ext cx="3927764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47" y="0"/>
            <a:ext cx="8395854" cy="168788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00" y="1687883"/>
            <a:ext cx="7007445" cy="4941517"/>
          </a:xfrm>
        </p:spPr>
      </p:pic>
    </p:spTree>
    <p:extLst>
      <p:ext uri="{BB962C8B-B14F-4D97-AF65-F5344CB8AC3E}">
        <p14:creationId xmlns:p14="http://schemas.microsoft.com/office/powerpoint/2010/main" val="5269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19"/>
            <a:ext cx="12427527" cy="6241257"/>
          </a:xfrm>
        </p:spPr>
      </p:pic>
    </p:spTree>
    <p:extLst>
      <p:ext uri="{BB962C8B-B14F-4D97-AF65-F5344CB8AC3E}">
        <p14:creationId xmlns:p14="http://schemas.microsoft.com/office/powerpoint/2010/main" val="11627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730137"/>
            <a:ext cx="10820400" cy="3488548"/>
          </a:xfrm>
        </p:spPr>
        <p:txBody>
          <a:bodyPr/>
          <a:lstStyle/>
          <a:p>
            <a:pPr fontAlgn="base"/>
            <a:r>
              <a:rPr lang="ru-RU" dirty="0"/>
              <a:t>Цель исследования: Выявить черты характера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/>
              <a:t>орально фиксированные привычки </a:t>
            </a:r>
          </a:p>
          <a:p>
            <a:pPr fontAlgn="base"/>
            <a:r>
              <a:rPr lang="ru-RU" dirty="0"/>
              <a:t>Задачи исследования: </a:t>
            </a:r>
          </a:p>
          <a:p>
            <a:pPr fontAlgn="base"/>
            <a:r>
              <a:rPr lang="ru-RU" dirty="0"/>
              <a:t>1. Провести теоретический анализ стадии </a:t>
            </a:r>
            <a:r>
              <a:rPr lang="ru-RU" dirty="0" err="1"/>
              <a:t>психосексуального</a:t>
            </a:r>
            <a:r>
              <a:rPr lang="ru-RU" dirty="0"/>
              <a:t> развития и типов характера.</a:t>
            </a:r>
          </a:p>
          <a:p>
            <a:pPr fontAlgn="base"/>
            <a:r>
              <a:rPr lang="ru-RU" dirty="0"/>
              <a:t>2. Изучить черты характера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/>
              <a:t>орально фиксированные привычки.</a:t>
            </a:r>
          </a:p>
          <a:p>
            <a:pPr fontAlgn="base"/>
            <a:r>
              <a:rPr lang="ru-RU" dirty="0"/>
              <a:t>Выборка исследования: составило – 20 человек, в возрасте от 17 до22</a:t>
            </a:r>
          </a:p>
          <a:p>
            <a:pPr fontAlgn="base"/>
            <a:r>
              <a:rPr lang="ru-RU" dirty="0"/>
              <a:t>Метод исследования: анкетирование. Анкета включает в себя 10 вопросов. Создана в программе </a:t>
            </a:r>
            <a:r>
              <a:rPr lang="en-US" dirty="0" err="1"/>
              <a:t>survia</a:t>
            </a:r>
            <a:r>
              <a:rPr lang="en-US" dirty="0"/>
              <a:t> </a:t>
            </a:r>
            <a:r>
              <a:rPr lang="ru-RU" dirty="0" smtClean="0"/>
              <a:t>и разослана.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71" y="-1"/>
            <a:ext cx="2742329" cy="2730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76" y="0"/>
            <a:ext cx="3161997" cy="23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0" y="764373"/>
            <a:ext cx="8229600" cy="1293028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20" y="1894115"/>
            <a:ext cx="7578559" cy="4297998"/>
          </a:xfrm>
        </p:spPr>
      </p:pic>
    </p:spTree>
    <p:extLst>
      <p:ext uri="{BB962C8B-B14F-4D97-AF65-F5344CB8AC3E}">
        <p14:creationId xmlns:p14="http://schemas.microsoft.com/office/powerpoint/2010/main" val="2928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8509"/>
            <a:ext cx="8489915" cy="5639730"/>
          </a:xfrm>
        </p:spPr>
      </p:pic>
    </p:spTree>
    <p:extLst>
      <p:ext uri="{BB962C8B-B14F-4D97-AF65-F5344CB8AC3E}">
        <p14:creationId xmlns:p14="http://schemas.microsoft.com/office/powerpoint/2010/main" val="22892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49" y="764373"/>
            <a:ext cx="8220443" cy="5578159"/>
          </a:xfrm>
        </p:spPr>
      </p:pic>
    </p:spTree>
    <p:extLst>
      <p:ext uri="{BB962C8B-B14F-4D97-AF65-F5344CB8AC3E}">
        <p14:creationId xmlns:p14="http://schemas.microsoft.com/office/powerpoint/2010/main" val="3584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3" y="764373"/>
            <a:ext cx="8245583" cy="5453865"/>
          </a:xfrm>
        </p:spPr>
      </p:pic>
    </p:spTree>
    <p:extLst>
      <p:ext uri="{BB962C8B-B14F-4D97-AF65-F5344CB8AC3E}">
        <p14:creationId xmlns:p14="http://schemas.microsoft.com/office/powerpoint/2010/main" val="33668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60" y="764373"/>
            <a:ext cx="8157490" cy="5453865"/>
          </a:xfrm>
        </p:spPr>
      </p:pic>
    </p:spTree>
    <p:extLst>
      <p:ext uri="{BB962C8B-B14F-4D97-AF65-F5344CB8AC3E}">
        <p14:creationId xmlns:p14="http://schemas.microsoft.com/office/powerpoint/2010/main" val="35041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20" y="470263"/>
            <a:ext cx="8406741" cy="5656536"/>
          </a:xfrm>
        </p:spPr>
      </p:pic>
    </p:spTree>
    <p:extLst>
      <p:ext uri="{BB962C8B-B14F-4D97-AF65-F5344CB8AC3E}">
        <p14:creationId xmlns:p14="http://schemas.microsoft.com/office/powerpoint/2010/main" val="4162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57</TotalTime>
  <Words>261</Words>
  <Application>Microsoft Office PowerPoint</Application>
  <PresentationFormat>Широкоэкранный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След самолета</vt:lpstr>
      <vt:lpstr> Черты характера и орально фиксированные привычки</vt:lpstr>
      <vt:lpstr>Презентация PowerPoint</vt:lpstr>
      <vt:lpstr>Презентация PowerPoint</vt:lpstr>
      <vt:lpstr>Результаты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Черты характера по орально фиксированные привычки</dc:title>
  <dc:creator>User</dc:creator>
  <cp:lastModifiedBy>User</cp:lastModifiedBy>
  <cp:revision>6</cp:revision>
  <dcterms:created xsi:type="dcterms:W3CDTF">2018-06-01T02:33:17Z</dcterms:created>
  <dcterms:modified xsi:type="dcterms:W3CDTF">2018-06-01T03:31:02Z</dcterms:modified>
</cp:coreProperties>
</file>