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8" r:id="rId4"/>
    <p:sldId id="258" r:id="rId5"/>
    <p:sldId id="261" r:id="rId6"/>
    <p:sldId id="259" r:id="rId7"/>
    <p:sldId id="265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>
        <p:scale>
          <a:sx n="75" d="100"/>
          <a:sy n="75" d="100"/>
        </p:scale>
        <p:origin x="-1824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7F5B4-3157-4BE6-991E-B18FA46235C1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9ADEA-B5D9-437B-B857-F1C4BAEB2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8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ADEA-B5D9-437B-B857-F1C4BAEB2AA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8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9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8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1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0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4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4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1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8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1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B60A-6BE5-42FF-B656-170EBD50B49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1FF3E-0AB8-427B-96A2-164E03FF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3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ommunity.thriveglobal.com/wp-content/uploads/2018/10/shutterstock_552274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4472"/>
            <a:ext cx="12192000" cy="86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85203"/>
            <a:ext cx="12192000" cy="2496511"/>
          </a:xfrm>
          <a:prstGeom prst="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4485" y="17852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Социально-психологический эксперимент</a:t>
            </a:r>
            <a:br>
              <a:rPr lang="ru-RU" dirty="0" smtClean="0"/>
            </a:br>
            <a:r>
              <a:rPr lang="ru-RU" dirty="0" smtClean="0"/>
              <a:t>Тема: Альтруизм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8546" y="4426856"/>
            <a:ext cx="9144000" cy="199571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Выполнили студенты МПФ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курса 6 группы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Гладкая Анна Андреевна </a:t>
            </a:r>
          </a:p>
          <a:p>
            <a:pPr algn="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Крупская Екатерина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Викторовна</a:t>
            </a:r>
          </a:p>
          <a:p>
            <a:pPr algn="r"/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Преподаватель: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Воронко 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 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0338"/>
            <a:ext cx="121920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ЗДРАВООХРАНЕНИЯ РЕСПУБЛИКИ БЕЛАРУСЬ</a:t>
            </a:r>
            <a:endParaRPr lang="ru-RU" sz="1400" dirty="0" smtClean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ГРОДНЕНСКИЙ ГОСУДАРСТВЕННЫЙ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МЕДИЦИНСКИЙ УНИВЕРСИТЕТ</a:t>
            </a:r>
            <a:endParaRPr lang="ru-RU" sz="1400" dirty="0" smtClean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КАФЕДРА ПСИХОЛОГИИ И ПЕДАГОГИКИ</a:t>
            </a:r>
            <a:endParaRPr lang="ru-RU" sz="14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131" y="771342"/>
            <a:ext cx="4586654" cy="53153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исследования:</a:t>
            </a:r>
          </a:p>
          <a:p>
            <a:r>
              <a:rPr lang="ru-RU" dirty="0"/>
              <a:t>Изучить отзывчивость и готовность студентов прийти на помощь друг другу в среде с повышенной степенью конкуренции. </a:t>
            </a:r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/>
              <a:t>Предмет исследования:</a:t>
            </a:r>
          </a:p>
          <a:p>
            <a:r>
              <a:rPr lang="ru-RU" dirty="0"/>
              <a:t>Альтруистическое поведение студентов МПФ разных возрастных категорий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https://www.pselaw.com/wp-content/uploads/2021/03/Gabi_F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03" y="1130300"/>
            <a:ext cx="665554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rysec.org/wp-content/uploads/2016/09/dreamstime_xxl_54925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10" y="-428625"/>
            <a:ext cx="12247109" cy="816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9638" y="722402"/>
            <a:ext cx="6410325" cy="4562475"/>
          </a:xfrm>
          <a:prstGeom prst="rect">
            <a:avLst/>
          </a:prstGeom>
          <a:solidFill>
            <a:schemeClr val="accent6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489175" y="892354"/>
            <a:ext cx="6191250" cy="5051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Группа испытуемых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Количество: 60 человек;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Возраст: 18-26;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Пол: мужской, женский;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Род деятельности: студенты;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Курс: 1-6;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Факультет: медико-психологический;</a:t>
            </a:r>
          </a:p>
          <a:p>
            <a:pPr lvl="0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Гражданство: РБ.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allpapercave.com/wp/wp71740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2" r="13036" b="18940"/>
          <a:stretch/>
        </p:blipFill>
        <p:spPr bwMode="auto">
          <a:xfrm>
            <a:off x="9094841" y="5109028"/>
            <a:ext cx="2879446" cy="16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319"/>
            <a:ext cx="12192000" cy="1041644"/>
          </a:xfrm>
        </p:spPr>
        <p:txBody>
          <a:bodyPr/>
          <a:lstStyle/>
          <a:p>
            <a:pPr algn="ctr"/>
            <a:r>
              <a:rPr lang="ru-RU" dirty="0" smtClean="0"/>
              <a:t>Описание хода эксперимента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17" y="1186963"/>
            <a:ext cx="10726616" cy="49061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Исследование </a:t>
            </a:r>
            <a:r>
              <a:rPr lang="ru-RU" dirty="0"/>
              <a:t>включало в себя два этапа: </a:t>
            </a:r>
            <a:br>
              <a:rPr lang="ru-RU" dirty="0"/>
            </a:br>
            <a:r>
              <a:rPr lang="ru-RU" dirty="0" smtClean="0"/>
              <a:t>анкетирование </a:t>
            </a:r>
            <a:r>
              <a:rPr lang="ru-RU" dirty="0"/>
              <a:t>и непосредственно социальный эксперимент. </a:t>
            </a:r>
          </a:p>
          <a:p>
            <a:r>
              <a:rPr lang="ru-RU" b="1" dirty="0"/>
              <a:t>1 этап исследования</a:t>
            </a:r>
            <a:r>
              <a:rPr lang="ru-RU" dirty="0"/>
              <a:t>: анкетирование с помощью созданной нами анкеты (социальные сети) 60 студентов (м-8, ж-52);</a:t>
            </a:r>
          </a:p>
          <a:p>
            <a:r>
              <a:rPr lang="ru-RU" b="1" dirty="0"/>
              <a:t>2 этап исследования</a:t>
            </a:r>
            <a:r>
              <a:rPr lang="ru-RU" dirty="0"/>
              <a:t>: анкетирование 8 респондентов (м-2, ж-6) и полевой эксперимент с созданием экспериментальной ситуации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Место проведения эксперимента: </a:t>
            </a:r>
            <a:r>
              <a:rPr lang="ru-RU" dirty="0" smtClean="0"/>
              <a:t>Городская клиническая больница №4</a:t>
            </a:r>
          </a:p>
          <a:p>
            <a:r>
              <a:rPr lang="ru-RU" b="1" dirty="0" smtClean="0"/>
              <a:t>Дата проведения: </a:t>
            </a:r>
            <a:r>
              <a:rPr lang="ru-RU" dirty="0" smtClean="0"/>
              <a:t>01.10.2022</a:t>
            </a:r>
          </a:p>
          <a:p>
            <a:r>
              <a:rPr lang="ru-RU" dirty="0" smtClean="0"/>
              <a:t>Была создана ситуация, в которой одному из экспериментаторов становилось плохо, и он нуждался в оказании первой помощи, а второй – фиксировал реакцию испытуемых, которые не знали о том, что участвуют в эксперименте.</a:t>
            </a:r>
          </a:p>
        </p:txBody>
      </p:sp>
    </p:spTree>
    <p:extLst>
      <p:ext uri="{BB962C8B-B14F-4D97-AF65-F5344CB8AC3E}">
        <p14:creationId xmlns:p14="http://schemas.microsoft.com/office/powerpoint/2010/main" val="36729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tatic.wixstatic.com/media/23d3c53442b34f44a3af2d04135692f6.jpg/v1/fill/w_5760,h_3840,al_c,q_90/23d3c53442b34f44a3af2d04135692f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pasteurorg.ru/files/materials/O-Programme-gosudarstvennyih-garantiy-besplatnogo-okazaniya-grazhdanam-meditsinskoy-pomosh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88" y="0"/>
            <a:ext cx="13360400" cy="89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2299" y="1803401"/>
            <a:ext cx="10817225" cy="5054599"/>
          </a:xfrm>
          <a:prstGeom prst="rect">
            <a:avLst/>
          </a:prstGeom>
          <a:solidFill>
            <a:srgbClr val="D6DCE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112" y="1803401"/>
            <a:ext cx="10515600" cy="5262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100" b="1" dirty="0"/>
              <a:t>1 этап исследования позволил сделать следующие выводы: </a:t>
            </a:r>
            <a:endParaRPr lang="ru-RU" sz="3100" dirty="0"/>
          </a:p>
          <a:p>
            <a:pPr lvl="0"/>
            <a:r>
              <a:rPr lang="ru-RU" dirty="0" smtClean="0"/>
              <a:t>Все </a:t>
            </a:r>
            <a:r>
              <a:rPr lang="ru-RU" dirty="0"/>
              <a:t>опрошенные студенты-медики знакомы с таким понятием, как «альтруизм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 smtClean="0"/>
              <a:t>Большинство </a:t>
            </a:r>
            <a:r>
              <a:rPr lang="ru-RU" dirty="0"/>
              <a:t>студентов-медиков готовы сопереживать другим, ценят искренность, способны найти </a:t>
            </a:r>
            <a:r>
              <a:rPr lang="ru-RU" dirty="0" smtClean="0"/>
              <a:t>компромисс, </a:t>
            </a:r>
            <a:r>
              <a:rPr lang="ru-RU" dirty="0"/>
              <a:t>с целью оказания помощи другому, стараются выполнять свои обещания, считают важным оказание помощи другим людям и ощущают в себе силы, чтобы осуществить </a:t>
            </a:r>
            <a:r>
              <a:rPr lang="ru-RU" dirty="0" smtClean="0"/>
              <a:t>это</a:t>
            </a:r>
          </a:p>
          <a:p>
            <a:pPr marL="0" lv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100" b="1" dirty="0"/>
              <a:t>2 этап исследования позволил констатировать</a:t>
            </a:r>
            <a:r>
              <a:rPr lang="ru-RU" sz="3100" dirty="0"/>
              <a:t>: </a:t>
            </a:r>
            <a:endParaRPr lang="ru-RU" sz="3100" dirty="0" smtClean="0"/>
          </a:p>
          <a:p>
            <a:r>
              <a:rPr lang="ru-RU" dirty="0"/>
              <a:t>С</a:t>
            </a:r>
            <a:r>
              <a:rPr lang="ru-RU" dirty="0" smtClean="0"/>
              <a:t>туденты </a:t>
            </a:r>
            <a:r>
              <a:rPr lang="ru-RU" dirty="0"/>
              <a:t>6 группы, в целом, полагают, что искренность важна, а помощь – личный выбор каждого, способны оказать помощь даже не слишком симпатичному </a:t>
            </a:r>
            <a:r>
              <a:rPr lang="ru-RU" dirty="0" smtClean="0"/>
              <a:t>им человеку </a:t>
            </a:r>
            <a:r>
              <a:rPr lang="ru-RU" dirty="0"/>
              <a:t>и найти компромисс, считают важным оказание помощи другим людям и ощущают в себе силы, чтобы осуществить </a:t>
            </a:r>
            <a:r>
              <a:rPr lang="ru-RU" dirty="0" smtClean="0"/>
              <a:t>это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1937"/>
            <a:ext cx="11664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Результаты </a:t>
            </a:r>
            <a:r>
              <a:rPr lang="ru-RU" sz="4800" dirty="0" smtClean="0">
                <a:solidFill>
                  <a:schemeClr val="bg1"/>
                </a:solidFill>
              </a:rPr>
              <a:t>констатирующего эксперимента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88987"/>
          </a:xfrm>
        </p:spPr>
        <p:txBody>
          <a:bodyPr/>
          <a:lstStyle/>
          <a:p>
            <a:pPr algn="ctr"/>
            <a:r>
              <a:rPr lang="ru-RU" dirty="0" smtClean="0"/>
              <a:t>Результаты полевого эксперимента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1" y="1473994"/>
            <a:ext cx="5575299" cy="50339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 итогам эксперимента: трое </a:t>
            </a:r>
            <a:r>
              <a:rPr lang="ru-RU" sz="2400" dirty="0"/>
              <a:t>испытуемых попытались оказать первую помощь самостоятельно, </a:t>
            </a:r>
            <a:br>
              <a:rPr lang="ru-RU" sz="2400" dirty="0"/>
            </a:br>
            <a:r>
              <a:rPr lang="ru-RU" sz="2400" dirty="0" smtClean="0"/>
              <a:t>два </a:t>
            </a:r>
            <a:r>
              <a:rPr lang="ru-RU" sz="2400" dirty="0"/>
              <a:t>человека отправились на поиск преподавателя, </a:t>
            </a:r>
            <a:r>
              <a:rPr lang="ru-RU" sz="2400" dirty="0" smtClean="0"/>
              <a:t>два </a:t>
            </a:r>
            <a:r>
              <a:rPr lang="ru-RU" sz="2400" dirty="0"/>
              <a:t>человека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остались </a:t>
            </a:r>
            <a:r>
              <a:rPr lang="ru-RU" sz="2400" dirty="0"/>
              <a:t>следить за состоянием экспериментатора и не вернулись в операционную, </a:t>
            </a:r>
            <a:r>
              <a:rPr lang="ru-RU" sz="2400" dirty="0" smtClean="0"/>
              <a:t>один </a:t>
            </a:r>
            <a:r>
              <a:rPr lang="ru-RU" sz="2400" dirty="0"/>
              <a:t>человек предложил сопроводить пострадавшего до дома.</a:t>
            </a:r>
          </a:p>
          <a:p>
            <a:r>
              <a:rPr lang="ru-RU" sz="2400" dirty="0"/>
              <a:t>В ходе </a:t>
            </a:r>
            <a:r>
              <a:rPr lang="ru-RU" sz="2400" dirty="0" smtClean="0"/>
              <a:t>эксперимента по-настоящему </a:t>
            </a:r>
            <a:r>
              <a:rPr lang="ru-RU" sz="2400" dirty="0"/>
              <a:t>никто не пострадал. </a:t>
            </a:r>
            <a:r>
              <a:rPr lang="ru-RU" sz="2400" dirty="0" smtClean="0"/>
              <a:t>Экспериментатор </a:t>
            </a:r>
            <a:r>
              <a:rPr lang="ru-RU" sz="2400" dirty="0"/>
              <a:t>был спасен, </a:t>
            </a:r>
            <a:r>
              <a:rPr lang="ru-RU" sz="2400" dirty="0" smtClean="0"/>
              <a:t>цел и </a:t>
            </a:r>
            <a:r>
              <a:rPr lang="ru-RU" sz="2400" dirty="0"/>
              <a:t>невредим.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80" y="1308100"/>
            <a:ext cx="623822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7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pPr algn="ctr"/>
            <a:r>
              <a:rPr lang="ru-RU" dirty="0" smtClean="0"/>
              <a:t>Выводы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6629399" cy="44862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ходе проведённого нами исследования было выяснено, что </a:t>
            </a:r>
            <a:r>
              <a:rPr lang="ru-RU" b="1" dirty="0" smtClean="0"/>
              <a:t>большинство студентов медико-психологического факультета наделены стремлением помогать окружающим даже в условиях конкуренции и собственных забот</a:t>
            </a:r>
            <a:r>
              <a:rPr lang="ru-RU" dirty="0" smtClean="0"/>
              <a:t>, что подтверждают данные, полученные в результате опроса.</a:t>
            </a:r>
          </a:p>
        </p:txBody>
      </p:sp>
      <p:pic>
        <p:nvPicPr>
          <p:cNvPr id="7174" name="Picture 6" descr="https://i.pinimg.com/originals/93/a0/b5/93a0b5dc229a7ffd4b12306a1cd7841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19875" r="2918"/>
          <a:stretch/>
        </p:blipFill>
        <p:spPr bwMode="auto">
          <a:xfrm>
            <a:off x="7810499" y="1690688"/>
            <a:ext cx="4381501" cy="42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originals/23/62/7f/23627f90638b73985274166ae8e30a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5" t="12538" r="17686" b="11387"/>
          <a:stretch/>
        </p:blipFill>
        <p:spPr bwMode="auto">
          <a:xfrm>
            <a:off x="9210675" y="3419474"/>
            <a:ext cx="2295525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06550"/>
            <a:ext cx="9144000" cy="2387600"/>
          </a:xfrm>
        </p:spPr>
        <p:txBody>
          <a:bodyPr anchor="ctr"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1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280</Words>
  <Application>Microsoft Office PowerPoint</Application>
  <PresentationFormat>Произвольный</PresentationFormat>
  <Paragraphs>45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Социально-психологический эксперимент Тема: Альтруизм</vt:lpstr>
      <vt:lpstr>Презентация PowerPoint</vt:lpstr>
      <vt:lpstr>Презентация PowerPoint</vt:lpstr>
      <vt:lpstr>Описание хода эксперимента</vt:lpstr>
      <vt:lpstr>Презентация PowerPoint</vt:lpstr>
      <vt:lpstr>Результаты полевого эксперимента</vt:lpstr>
      <vt:lpstr>Выводы исследования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Социально-психологический эксперимент Тема: «Альтруизм»</dc:title>
  <dc:creator>User</dc:creator>
  <cp:lastModifiedBy>work</cp:lastModifiedBy>
  <cp:revision>12</cp:revision>
  <dcterms:created xsi:type="dcterms:W3CDTF">2022-12-08T18:48:44Z</dcterms:created>
  <dcterms:modified xsi:type="dcterms:W3CDTF">2022-12-29T06:51:00Z</dcterms:modified>
</cp:coreProperties>
</file>