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67" r:id="rId14"/>
    <p:sldId id="264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9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4F96E3F-8B39-47F1-9258-C2843BF0AA9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D847CE-B9B0-40CF-AC93-F02AABFF2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85852" y="0"/>
          <a:ext cx="6915996" cy="488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11344265" imgH="8019997" progId="AcroExch.Document.11">
                  <p:embed/>
                </p:oleObj>
              </mc:Choice>
              <mc:Fallback>
                <p:oleObj name="Acrobat Document" r:id="rId3" imgW="11344265" imgH="8019997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0"/>
                        <a:ext cx="6915996" cy="4889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Содержимое 5" descr="mF-LBTw6v3k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071934" y="4357694"/>
            <a:ext cx="1571636" cy="223958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http://www.playcast.ru/uploads/2014/11/08/10542410.png"/>
          <p:cNvPicPr>
            <a:picLocks noChangeAspect="1" noChangeArrowheads="1"/>
          </p:cNvPicPr>
          <p:nvPr/>
        </p:nvPicPr>
        <p:blipFill>
          <a:blip r:embed="rId2"/>
          <a:srcRect b="27570"/>
          <a:stretch>
            <a:fillRect/>
          </a:stretch>
        </p:blipFill>
        <p:spPr bwMode="auto">
          <a:xfrm rot="21032786">
            <a:off x="115767" y="291158"/>
            <a:ext cx="3687097" cy="1714512"/>
          </a:xfrm>
          <a:prstGeom prst="rect">
            <a:avLst/>
          </a:prstGeom>
          <a:noFill/>
        </p:spPr>
      </p:pic>
      <p:pic>
        <p:nvPicPr>
          <p:cNvPr id="11" name="Содержимое 10" descr="11139890_1431720050461322_2034193252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2671" r="17992"/>
          <a:stretch>
            <a:fillRect/>
          </a:stretch>
        </p:blipFill>
        <p:spPr>
          <a:xfrm>
            <a:off x="357158" y="2571744"/>
            <a:ext cx="4143404" cy="3983853"/>
          </a:xfrm>
        </p:spPr>
      </p:pic>
      <p:pic>
        <p:nvPicPr>
          <p:cNvPr id="13" name="Содержимое 12" descr="11146153_1431719203794740_1723948772_n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r="20530"/>
          <a:stretch>
            <a:fillRect/>
          </a:stretch>
        </p:blipFill>
        <p:spPr>
          <a:xfrm>
            <a:off x="4496764" y="1428736"/>
            <a:ext cx="4428192" cy="37147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130519_1431719173794743_1631397215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15802" b="15713"/>
          <a:stretch>
            <a:fillRect/>
          </a:stretch>
        </p:blipFill>
        <p:spPr>
          <a:xfrm>
            <a:off x="0" y="3286124"/>
            <a:ext cx="4602853" cy="3071810"/>
          </a:xfrm>
        </p:spPr>
      </p:pic>
      <p:pic>
        <p:nvPicPr>
          <p:cNvPr id="7" name="Содержимое 8" descr="11130519_1431719173794743_1631397215_n.jpg"/>
          <p:cNvPicPr>
            <a:picLocks noChangeAspect="1"/>
          </p:cNvPicPr>
          <p:nvPr/>
        </p:nvPicPr>
        <p:blipFill>
          <a:blip r:embed="rId2"/>
          <a:srcRect r="14965" b="14286"/>
          <a:stretch>
            <a:fillRect/>
          </a:stretch>
        </p:blipFill>
        <p:spPr bwMode="auto">
          <a:xfrm>
            <a:off x="4679093" y="1714488"/>
            <a:ext cx="446490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9" descr="5zqGN_7gEM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1" y="285728"/>
            <a:ext cx="3522632" cy="2357454"/>
          </a:xfrm>
        </p:spPr>
      </p:pic>
      <p:pic>
        <p:nvPicPr>
          <p:cNvPr id="9" name="Picture 4" descr="http://www.playcast.ru/uploads/2014/11/08/10542410.png"/>
          <p:cNvPicPr>
            <a:picLocks noChangeAspect="1" noChangeArrowheads="1"/>
          </p:cNvPicPr>
          <p:nvPr/>
        </p:nvPicPr>
        <p:blipFill>
          <a:blip r:embed="rId4"/>
          <a:srcRect b="27570"/>
          <a:stretch>
            <a:fillRect/>
          </a:stretch>
        </p:blipFill>
        <p:spPr bwMode="auto">
          <a:xfrm rot="21032786">
            <a:off x="4330575" y="291158"/>
            <a:ext cx="3687097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118446_1431719250461402_620444230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5329246" cy="3552831"/>
          </a:xfrm>
        </p:spPr>
      </p:pic>
      <p:pic>
        <p:nvPicPr>
          <p:cNvPr id="6" name="Содержимое 5" descr="11139903_1431719143794746_1640401690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20027"/>
          <a:stretch>
            <a:fillRect/>
          </a:stretch>
        </p:blipFill>
        <p:spPr>
          <a:xfrm>
            <a:off x="3035902" y="3357562"/>
            <a:ext cx="5761648" cy="307183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11125486_1431719123794748_2277082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43042" y="357166"/>
            <a:ext cx="68580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11094666_1431719093794751_386536016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2540"/>
            <a:ext cx="7615262" cy="507684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11146153_1431719203794740_1723948772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38600" cy="2692400"/>
          </a:xfrm>
        </p:spPr>
      </p:pic>
      <p:pic>
        <p:nvPicPr>
          <p:cNvPr id="14" name="Содержимое 13" descr="11089183_1431720027127991_1594351805_n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86116" y="1357298"/>
            <a:ext cx="5511505" cy="33575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093278_1431719170461410_873785224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28980"/>
          <a:stretch>
            <a:fillRect/>
          </a:stretch>
        </p:blipFill>
        <p:spPr>
          <a:xfrm>
            <a:off x="1071538" y="214290"/>
            <a:ext cx="7091462" cy="3357586"/>
          </a:xfrm>
        </p:spPr>
      </p:pic>
      <p:pic>
        <p:nvPicPr>
          <p:cNvPr id="6" name="Picture 4" descr="http://www.playcast.ru/uploads/2014/11/08/10542410.png"/>
          <p:cNvPicPr>
            <a:picLocks noChangeAspect="1" noChangeArrowheads="1"/>
          </p:cNvPicPr>
          <p:nvPr/>
        </p:nvPicPr>
        <p:blipFill>
          <a:blip r:embed="rId3"/>
          <a:srcRect b="27570"/>
          <a:stretch>
            <a:fillRect/>
          </a:stretch>
        </p:blipFill>
        <p:spPr bwMode="auto">
          <a:xfrm rot="20307915">
            <a:off x="1971899" y="3402921"/>
            <a:ext cx="3687097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TEAM KVN</a:t>
            </a:r>
            <a:r>
              <a:rPr lang="ru-RU" sz="3600" dirty="0" smtClean="0">
                <a:solidFill>
                  <a:srgbClr val="C00000"/>
                </a:solidFill>
              </a:rPr>
              <a:t> «</a:t>
            </a:r>
            <a:r>
              <a:rPr lang="en-US" sz="3600" dirty="0" smtClean="0">
                <a:solidFill>
                  <a:srgbClr val="C00000"/>
                </a:solidFill>
              </a:rPr>
              <a:t>ALI</a:t>
            </a:r>
            <a:r>
              <a:rPr lang="ru-RU" sz="3600" dirty="0" smtClean="0">
                <a:solidFill>
                  <a:srgbClr val="C00000"/>
                </a:solidFill>
              </a:rPr>
              <a:t>-</a:t>
            </a:r>
            <a:r>
              <a:rPr lang="en-US" sz="3600" dirty="0" smtClean="0">
                <a:solidFill>
                  <a:srgbClr val="C00000"/>
                </a:solidFill>
              </a:rPr>
              <a:t>BABASHKI</a:t>
            </a:r>
            <a:r>
              <a:rPr lang="ru-RU" sz="3600" dirty="0" smtClean="0">
                <a:solidFill>
                  <a:srgbClr val="C00000"/>
                </a:solidFill>
              </a:rPr>
              <a:t>»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Faculty of Foreign Students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6" descr="20150409_212438.jpg"/>
          <p:cNvPicPr>
            <a:picLocks noChangeAspect="1"/>
          </p:cNvPicPr>
          <p:nvPr/>
        </p:nvPicPr>
        <p:blipFill>
          <a:blip r:embed="rId2" cstate="print"/>
          <a:srcRect b="18555"/>
          <a:stretch>
            <a:fillRect/>
          </a:stretch>
        </p:blipFill>
        <p:spPr bwMode="auto">
          <a:xfrm>
            <a:off x="4970264" y="1600200"/>
            <a:ext cx="3394472" cy="36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www.playcast.ru/uploads/2014/11/08/1054241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27570"/>
          <a:stretch>
            <a:fillRect/>
          </a:stretch>
        </p:blipFill>
        <p:spPr bwMode="auto">
          <a:xfrm rot="21032786">
            <a:off x="457200" y="2924206"/>
            <a:ext cx="4038600" cy="187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4186238" cy="93978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Leader of the team– </a:t>
            </a:r>
            <a:r>
              <a:rPr lang="en-US" sz="2000" b="1" dirty="0" err="1" smtClean="0">
                <a:solidFill>
                  <a:srgbClr val="C00000"/>
                </a:solidFill>
              </a:rPr>
              <a:t>Aljazaa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Hamed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20150409_1818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000240"/>
            <a:ext cx="5143504" cy="2893222"/>
          </a:xfrm>
        </p:spPr>
      </p:pic>
      <p:pic>
        <p:nvPicPr>
          <p:cNvPr id="8" name="Содержимое 7" descr="FRDDUOCjCSw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flipH="1">
            <a:off x="500034" y="214290"/>
            <a:ext cx="2571768" cy="35719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50409_1819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69040" cy="3357586"/>
          </a:xfrm>
        </p:spPr>
      </p:pic>
      <p:pic>
        <p:nvPicPr>
          <p:cNvPr id="6" name="Содержимое 5" descr="20150409_1846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321843"/>
            <a:ext cx="4714876" cy="3536157"/>
          </a:xfrm>
        </p:spPr>
      </p:pic>
      <p:pic>
        <p:nvPicPr>
          <p:cNvPr id="7" name="Picture 4" descr="http://www.playcast.ru/uploads/2014/11/08/10542410.png"/>
          <p:cNvPicPr>
            <a:picLocks noChangeAspect="1" noChangeArrowheads="1"/>
          </p:cNvPicPr>
          <p:nvPr/>
        </p:nvPicPr>
        <p:blipFill>
          <a:blip r:embed="rId4"/>
          <a:srcRect b="27570"/>
          <a:stretch>
            <a:fillRect/>
          </a:stretch>
        </p:blipFill>
        <p:spPr bwMode="auto">
          <a:xfrm rot="21032786">
            <a:off x="472923" y="4852330"/>
            <a:ext cx="3687097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50409_1857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3357562"/>
            <a:ext cx="4038600" cy="3028950"/>
          </a:xfrm>
        </p:spPr>
      </p:pic>
      <p:pic>
        <p:nvPicPr>
          <p:cNvPr id="9" name="Содержимое 4" descr="11082744_1431719167128077_1347965214_n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8537" b="22514"/>
          <a:stretch>
            <a:fillRect/>
          </a:stretch>
        </p:blipFill>
        <p:spPr>
          <a:xfrm>
            <a:off x="1285852" y="214290"/>
            <a:ext cx="6372009" cy="292895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150409_2124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6976"/>
          <a:stretch>
            <a:fillRect/>
          </a:stretch>
        </p:blipFill>
        <p:spPr>
          <a:xfrm>
            <a:off x="357158" y="285728"/>
            <a:ext cx="4388306" cy="4857784"/>
          </a:xfrm>
        </p:spPr>
      </p:pic>
      <p:pic>
        <p:nvPicPr>
          <p:cNvPr id="6" name="Содержимое 5" descr="20150409_195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19501"/>
          <a:stretch>
            <a:fillRect/>
          </a:stretch>
        </p:blipFill>
        <p:spPr>
          <a:xfrm>
            <a:off x="4950828" y="1571612"/>
            <a:ext cx="4193171" cy="4500594"/>
          </a:xfrm>
        </p:spPr>
      </p:pic>
      <p:pic>
        <p:nvPicPr>
          <p:cNvPr id="7" name="Picture 4" descr="http://www.playcast.ru/uploads/2014/11/08/10542410.png"/>
          <p:cNvPicPr>
            <a:picLocks noChangeAspect="1" noChangeArrowheads="1"/>
          </p:cNvPicPr>
          <p:nvPr/>
        </p:nvPicPr>
        <p:blipFill>
          <a:blip r:embed="rId4"/>
          <a:srcRect b="27570"/>
          <a:stretch>
            <a:fillRect/>
          </a:stretch>
        </p:blipFill>
        <p:spPr bwMode="auto">
          <a:xfrm rot="21032786">
            <a:off x="4759204" y="791199"/>
            <a:ext cx="3687097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074531_1431720063794654_1560768062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93307" y="0"/>
            <a:ext cx="5250693" cy="3500462"/>
          </a:xfrm>
        </p:spPr>
      </p:pic>
      <p:pic>
        <p:nvPicPr>
          <p:cNvPr id="6" name="Содержимое 5" descr="1937952_1431719190461408_1084993152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20887"/>
          <a:stretch>
            <a:fillRect/>
          </a:stretch>
        </p:blipFill>
        <p:spPr>
          <a:xfrm>
            <a:off x="500034" y="214290"/>
            <a:ext cx="4329146" cy="3648081"/>
          </a:xfrm>
        </p:spPr>
      </p:pic>
      <p:pic>
        <p:nvPicPr>
          <p:cNvPr id="7" name="Содержимое 4" descr="11093307_1431720057127988_208525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3108" y="3357562"/>
            <a:ext cx="5000660" cy="33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620896_1431719177128076_2013270803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7534" b="16095"/>
          <a:stretch>
            <a:fillRect/>
          </a:stretch>
        </p:blipFill>
        <p:spPr>
          <a:xfrm>
            <a:off x="285720" y="2714620"/>
            <a:ext cx="5786478" cy="3500462"/>
          </a:xfrm>
        </p:spPr>
      </p:pic>
      <p:pic>
        <p:nvPicPr>
          <p:cNvPr id="2050" name="Picture 2" descr="D:\ин-студ\K V N-2015\квн-2015-все\11118245_1431719227128071_1783943425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3810" r="14021" b="10714"/>
          <a:stretch>
            <a:fillRect/>
          </a:stretch>
        </p:blipFill>
        <p:spPr bwMode="auto">
          <a:xfrm>
            <a:off x="5500694" y="0"/>
            <a:ext cx="3357586" cy="3214710"/>
          </a:xfrm>
          <a:prstGeom prst="rect">
            <a:avLst/>
          </a:prstGeom>
          <a:noFill/>
        </p:spPr>
      </p:pic>
      <p:pic>
        <p:nvPicPr>
          <p:cNvPr id="2052" name="Picture 4" descr="http://www.playcast.ru/uploads/2014/11/08/10542410.png"/>
          <p:cNvPicPr>
            <a:picLocks noChangeAspect="1" noChangeArrowheads="1"/>
          </p:cNvPicPr>
          <p:nvPr/>
        </p:nvPicPr>
        <p:blipFill>
          <a:blip r:embed="rId4"/>
          <a:srcRect b="27570"/>
          <a:stretch>
            <a:fillRect/>
          </a:stretch>
        </p:blipFill>
        <p:spPr bwMode="auto">
          <a:xfrm rot="21032786">
            <a:off x="785786" y="500042"/>
            <a:ext cx="3687097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125452_1431719200461407_493121073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22169"/>
          <a:stretch>
            <a:fillRect/>
          </a:stretch>
        </p:blipFill>
        <p:spPr>
          <a:xfrm>
            <a:off x="0" y="0"/>
            <a:ext cx="4786346" cy="4099791"/>
          </a:xfrm>
        </p:spPr>
      </p:pic>
      <p:pic>
        <p:nvPicPr>
          <p:cNvPr id="7" name="Содержимое 5" descr="11093307_1431720057127988_208525683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868" y="3786166"/>
            <a:ext cx="460775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www.playcast.ru/uploads/2014/11/08/10542410.png"/>
          <p:cNvPicPr>
            <a:picLocks noChangeAspect="1" noChangeArrowheads="1"/>
          </p:cNvPicPr>
          <p:nvPr/>
        </p:nvPicPr>
        <p:blipFill>
          <a:blip r:embed="rId4"/>
          <a:srcRect b="27570"/>
          <a:stretch>
            <a:fillRect/>
          </a:stretch>
        </p:blipFill>
        <p:spPr bwMode="auto">
          <a:xfrm rot="21032786">
            <a:off x="115766" y="4220224"/>
            <a:ext cx="3687097" cy="1714512"/>
          </a:xfrm>
          <a:prstGeom prst="rect">
            <a:avLst/>
          </a:prstGeom>
          <a:noFill/>
        </p:spPr>
      </p:pic>
      <p:pic>
        <p:nvPicPr>
          <p:cNvPr id="9" name="Содержимое 5" descr="11145972_1431719207128073_35918433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57751" y="785794"/>
            <a:ext cx="460775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26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Тема26</Template>
  <TotalTime>67</TotalTime>
  <Words>14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Тема26</vt:lpstr>
      <vt:lpstr>Acrobat Document</vt:lpstr>
      <vt:lpstr>Презентация PowerPoint</vt:lpstr>
      <vt:lpstr>TEAM KVN «ALI-BABASHKI»  Faculty of Foreign Students</vt:lpstr>
      <vt:lpstr>Leader of the team– Aljazaa Hamed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Nadezhda</dc:creator>
  <cp:lastModifiedBy>Admin</cp:lastModifiedBy>
  <cp:revision>6</cp:revision>
  <dcterms:created xsi:type="dcterms:W3CDTF">2015-11-16T21:40:45Z</dcterms:created>
  <dcterms:modified xsi:type="dcterms:W3CDTF">2016-01-16T13:31:21Z</dcterms:modified>
</cp:coreProperties>
</file>