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99" r:id="rId7"/>
    <p:sldId id="297" r:id="rId8"/>
    <p:sldId id="337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20" r:id="rId17"/>
    <p:sldId id="319" r:id="rId18"/>
    <p:sldId id="321" r:id="rId19"/>
    <p:sldId id="322" r:id="rId20"/>
    <p:sldId id="298" r:id="rId21"/>
    <p:sldId id="301" r:id="rId22"/>
    <p:sldId id="302" r:id="rId23"/>
    <p:sldId id="334" r:id="rId24"/>
    <p:sldId id="335" r:id="rId25"/>
    <p:sldId id="336" r:id="rId26"/>
    <p:sldId id="342" r:id="rId27"/>
    <p:sldId id="324" r:id="rId28"/>
    <p:sldId id="332" r:id="rId29"/>
    <p:sldId id="325" r:id="rId30"/>
    <p:sldId id="333" r:id="rId31"/>
    <p:sldId id="338" r:id="rId32"/>
    <p:sldId id="339" r:id="rId33"/>
    <p:sldId id="340" r:id="rId34"/>
    <p:sldId id="341" r:id="rId35"/>
    <p:sldId id="300" r:id="rId36"/>
    <p:sldId id="275" r:id="rId37"/>
    <p:sldId id="304" r:id="rId38"/>
    <p:sldId id="328" r:id="rId39"/>
    <p:sldId id="305" r:id="rId40"/>
    <p:sldId id="329" r:id="rId41"/>
    <p:sldId id="330" r:id="rId42"/>
    <p:sldId id="331" r:id="rId43"/>
    <p:sldId id="29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28" autoAdjust="0"/>
  </p:normalViewPr>
  <p:slideViewPr>
    <p:cSldViewPr>
      <p:cViewPr>
        <p:scale>
          <a:sx n="100" d="100"/>
          <a:sy n="100" d="100"/>
        </p:scale>
        <p:origin x="-2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2416216568002E-2"/>
          <c:y val="8.4630747687151398E-2"/>
          <c:w val="0.94723606863191656"/>
          <c:h val="0.43520121209338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русск</c:v>
                </c:pt>
              </c:strCache>
            </c:strRef>
          </c:tx>
          <c:spPr>
            <a:solidFill>
              <a:srgbClr val="99FF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4.7</c:v>
                </c:pt>
                <c:pt idx="1">
                  <c:v>4.7</c:v>
                </c:pt>
                <c:pt idx="2">
                  <c:v>0</c:v>
                </c:pt>
                <c:pt idx="3">
                  <c:v>4.7</c:v>
                </c:pt>
                <c:pt idx="4">
                  <c:v>0</c:v>
                </c:pt>
                <c:pt idx="5">
                  <c:v>4.63</c:v>
                </c:pt>
                <c:pt idx="6">
                  <c:v>4.8499999999999996</c:v>
                </c:pt>
                <c:pt idx="7">
                  <c:v>4.7</c:v>
                </c:pt>
                <c:pt idx="8">
                  <c:v>4.75</c:v>
                </c:pt>
                <c:pt idx="9">
                  <c:v>4.5999999999999996</c:v>
                </c:pt>
                <c:pt idx="10">
                  <c:v>4.8</c:v>
                </c:pt>
                <c:pt idx="11">
                  <c:v>4.6099999999999985</c:v>
                </c:pt>
                <c:pt idx="12">
                  <c:v>4.55</c:v>
                </c:pt>
                <c:pt idx="13">
                  <c:v>4.8</c:v>
                </c:pt>
                <c:pt idx="14">
                  <c:v>4.7</c:v>
                </c:pt>
                <c:pt idx="15">
                  <c:v>4.6499999999999995</c:v>
                </c:pt>
                <c:pt idx="16">
                  <c:v>4.8499999999999996</c:v>
                </c:pt>
                <c:pt idx="17">
                  <c:v>4.8</c:v>
                </c:pt>
                <c:pt idx="18">
                  <c:v>4.8</c:v>
                </c:pt>
                <c:pt idx="19">
                  <c:v>4.84</c:v>
                </c:pt>
                <c:pt idx="20">
                  <c:v>4.74</c:v>
                </c:pt>
                <c:pt idx="21">
                  <c:v>4.8</c:v>
                </c:pt>
                <c:pt idx="22">
                  <c:v>4.7</c:v>
                </c:pt>
                <c:pt idx="23">
                  <c:v>4.75</c:v>
                </c:pt>
                <c:pt idx="24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17-465F-B4BD-6BA06E91DA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русск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4.75</c:v>
                </c:pt>
                <c:pt idx="1">
                  <c:v>4.63</c:v>
                </c:pt>
                <c:pt idx="2">
                  <c:v>0</c:v>
                </c:pt>
                <c:pt idx="3">
                  <c:v>4.75</c:v>
                </c:pt>
                <c:pt idx="4">
                  <c:v>0</c:v>
                </c:pt>
                <c:pt idx="5">
                  <c:v>4.75</c:v>
                </c:pt>
                <c:pt idx="6">
                  <c:v>4.75</c:v>
                </c:pt>
                <c:pt idx="7">
                  <c:v>4.75</c:v>
                </c:pt>
                <c:pt idx="8">
                  <c:v>4.63</c:v>
                </c:pt>
                <c:pt idx="9">
                  <c:v>4.75</c:v>
                </c:pt>
                <c:pt idx="10">
                  <c:v>4.5</c:v>
                </c:pt>
                <c:pt idx="11">
                  <c:v>4.75</c:v>
                </c:pt>
                <c:pt idx="12">
                  <c:v>4.75</c:v>
                </c:pt>
                <c:pt idx="13">
                  <c:v>4.38</c:v>
                </c:pt>
                <c:pt idx="14">
                  <c:v>4.75</c:v>
                </c:pt>
                <c:pt idx="15">
                  <c:v>4.63</c:v>
                </c:pt>
                <c:pt idx="16">
                  <c:v>4.75</c:v>
                </c:pt>
                <c:pt idx="17">
                  <c:v>4.63</c:v>
                </c:pt>
                <c:pt idx="18">
                  <c:v>4.75</c:v>
                </c:pt>
                <c:pt idx="19">
                  <c:v>4.5</c:v>
                </c:pt>
                <c:pt idx="20">
                  <c:v>4.75</c:v>
                </c:pt>
                <c:pt idx="21">
                  <c:v>4.63</c:v>
                </c:pt>
                <c:pt idx="22">
                  <c:v>4.75</c:v>
                </c:pt>
                <c:pt idx="23">
                  <c:v>4.75</c:v>
                </c:pt>
                <c:pt idx="24">
                  <c:v>4.63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17-465F-B4BD-6BA06E91DA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русск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4.24</c:v>
                </c:pt>
                <c:pt idx="1">
                  <c:v>4.53</c:v>
                </c:pt>
                <c:pt idx="2">
                  <c:v>0</c:v>
                </c:pt>
                <c:pt idx="3">
                  <c:v>4.6499999999999995</c:v>
                </c:pt>
                <c:pt idx="4">
                  <c:v>0</c:v>
                </c:pt>
                <c:pt idx="5">
                  <c:v>4.71</c:v>
                </c:pt>
                <c:pt idx="6">
                  <c:v>4.53</c:v>
                </c:pt>
                <c:pt idx="7">
                  <c:v>4.6499999999999995</c:v>
                </c:pt>
                <c:pt idx="8">
                  <c:v>4.6499999999999995</c:v>
                </c:pt>
                <c:pt idx="9">
                  <c:v>4.8199999999999985</c:v>
                </c:pt>
                <c:pt idx="10">
                  <c:v>4.3499999999999996</c:v>
                </c:pt>
                <c:pt idx="11">
                  <c:v>4.3499999999999996</c:v>
                </c:pt>
                <c:pt idx="12">
                  <c:v>4.6499999999999995</c:v>
                </c:pt>
                <c:pt idx="13">
                  <c:v>4.8199999999999985</c:v>
                </c:pt>
                <c:pt idx="14">
                  <c:v>4.71</c:v>
                </c:pt>
                <c:pt idx="15">
                  <c:v>4.53</c:v>
                </c:pt>
                <c:pt idx="16">
                  <c:v>4.8199999999999985</c:v>
                </c:pt>
                <c:pt idx="17">
                  <c:v>4.71</c:v>
                </c:pt>
                <c:pt idx="18">
                  <c:v>4.71</c:v>
                </c:pt>
                <c:pt idx="19">
                  <c:v>4.41</c:v>
                </c:pt>
                <c:pt idx="20">
                  <c:v>4.59</c:v>
                </c:pt>
                <c:pt idx="21">
                  <c:v>4.3499999999999996</c:v>
                </c:pt>
                <c:pt idx="22">
                  <c:v>4.53</c:v>
                </c:pt>
                <c:pt idx="23">
                  <c:v>4.6499999999999995</c:v>
                </c:pt>
                <c:pt idx="24">
                  <c:v>4.4700000000000024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17-465F-B4BD-6BA06E91D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48221184"/>
        <c:axId val="24797184"/>
      </c:barChart>
      <c:catAx>
        <c:axId val="4822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797184"/>
        <c:crosses val="autoZero"/>
        <c:auto val="0"/>
        <c:lblAlgn val="ctr"/>
        <c:lblOffset val="100"/>
        <c:noMultiLvlLbl val="0"/>
      </c:catAx>
      <c:valAx>
        <c:axId val="24797184"/>
        <c:scaling>
          <c:orientation val="minMax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221184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02329497690231"/>
          <c:y val="0"/>
          <c:w val="0.25005246640771345"/>
          <c:h val="7.5280447595296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-5400000" vert="horz"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2416216567995E-2"/>
          <c:y val="8.4630747687151356E-2"/>
          <c:w val="0.94723606863191656"/>
          <c:h val="0.43520121209338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русск</c:v>
                </c:pt>
              </c:strCache>
            </c:strRef>
          </c:tx>
          <c:spPr>
            <a:solidFill>
              <a:srgbClr val="99FF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4.55</c:v>
                </c:pt>
                <c:pt idx="1">
                  <c:v>4.6499999999999995</c:v>
                </c:pt>
                <c:pt idx="2">
                  <c:v>0</c:v>
                </c:pt>
                <c:pt idx="3">
                  <c:v>4.6499999999999995</c:v>
                </c:pt>
                <c:pt idx="4">
                  <c:v>0</c:v>
                </c:pt>
                <c:pt idx="5">
                  <c:v>4.7</c:v>
                </c:pt>
                <c:pt idx="6">
                  <c:v>4.8499999999999996</c:v>
                </c:pt>
                <c:pt idx="7">
                  <c:v>4.6499999999999995</c:v>
                </c:pt>
                <c:pt idx="8">
                  <c:v>4.55</c:v>
                </c:pt>
                <c:pt idx="9">
                  <c:v>4.6499999999999995</c:v>
                </c:pt>
                <c:pt idx="10">
                  <c:v>4.7</c:v>
                </c:pt>
                <c:pt idx="11">
                  <c:v>4.72</c:v>
                </c:pt>
                <c:pt idx="12">
                  <c:v>4.6499999999999995</c:v>
                </c:pt>
                <c:pt idx="13">
                  <c:v>4.7</c:v>
                </c:pt>
                <c:pt idx="14">
                  <c:v>4.6499999999999995</c:v>
                </c:pt>
                <c:pt idx="15">
                  <c:v>4.6499999999999995</c:v>
                </c:pt>
                <c:pt idx="16">
                  <c:v>4.8499999999999996</c:v>
                </c:pt>
                <c:pt idx="17">
                  <c:v>4.8</c:v>
                </c:pt>
                <c:pt idx="18">
                  <c:v>4.8</c:v>
                </c:pt>
                <c:pt idx="19">
                  <c:v>4.79</c:v>
                </c:pt>
                <c:pt idx="20">
                  <c:v>4.79</c:v>
                </c:pt>
                <c:pt idx="21">
                  <c:v>4.8</c:v>
                </c:pt>
                <c:pt idx="22">
                  <c:v>4.7</c:v>
                </c:pt>
                <c:pt idx="23">
                  <c:v>4.8</c:v>
                </c:pt>
                <c:pt idx="24">
                  <c:v>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17-465F-B4BD-6BA06E91DA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русск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4.8899999999999997</c:v>
                </c:pt>
                <c:pt idx="1">
                  <c:v>4.78</c:v>
                </c:pt>
                <c:pt idx="2">
                  <c:v>0</c:v>
                </c:pt>
                <c:pt idx="3">
                  <c:v>4.8899999999999997</c:v>
                </c:pt>
                <c:pt idx="4">
                  <c:v>0</c:v>
                </c:pt>
                <c:pt idx="5">
                  <c:v>4.8899999999999997</c:v>
                </c:pt>
                <c:pt idx="6">
                  <c:v>4.8899999999999997</c:v>
                </c:pt>
                <c:pt idx="7">
                  <c:v>4.8899999999999997</c:v>
                </c:pt>
                <c:pt idx="8">
                  <c:v>4.78</c:v>
                </c:pt>
                <c:pt idx="9">
                  <c:v>4.8899999999999997</c:v>
                </c:pt>
                <c:pt idx="10">
                  <c:v>4.67</c:v>
                </c:pt>
                <c:pt idx="11">
                  <c:v>4.8899999999999997</c:v>
                </c:pt>
                <c:pt idx="12">
                  <c:v>4.8899999999999997</c:v>
                </c:pt>
                <c:pt idx="13">
                  <c:v>4.5599999999999996</c:v>
                </c:pt>
                <c:pt idx="14">
                  <c:v>4.8899999999999997</c:v>
                </c:pt>
                <c:pt idx="15">
                  <c:v>4.78</c:v>
                </c:pt>
                <c:pt idx="16">
                  <c:v>4.8899999999999997</c:v>
                </c:pt>
                <c:pt idx="17">
                  <c:v>4.78</c:v>
                </c:pt>
                <c:pt idx="18">
                  <c:v>4.8899999999999997</c:v>
                </c:pt>
                <c:pt idx="19">
                  <c:v>4.67</c:v>
                </c:pt>
                <c:pt idx="20">
                  <c:v>4.8899999999999997</c:v>
                </c:pt>
                <c:pt idx="21">
                  <c:v>4.78</c:v>
                </c:pt>
                <c:pt idx="22">
                  <c:v>4.78</c:v>
                </c:pt>
                <c:pt idx="23">
                  <c:v>4.8899999999999997</c:v>
                </c:pt>
                <c:pt idx="24">
                  <c:v>4.78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17-465F-B4BD-6BA06E91DA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русск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4.55</c:v>
                </c:pt>
                <c:pt idx="1">
                  <c:v>4.6499999999999995</c:v>
                </c:pt>
                <c:pt idx="2">
                  <c:v>0</c:v>
                </c:pt>
                <c:pt idx="3">
                  <c:v>4.7</c:v>
                </c:pt>
                <c:pt idx="4">
                  <c:v>0</c:v>
                </c:pt>
                <c:pt idx="5">
                  <c:v>4.8</c:v>
                </c:pt>
                <c:pt idx="6">
                  <c:v>4.8</c:v>
                </c:pt>
                <c:pt idx="7">
                  <c:v>4.75</c:v>
                </c:pt>
                <c:pt idx="8">
                  <c:v>4.7</c:v>
                </c:pt>
                <c:pt idx="9">
                  <c:v>4.9000000000000004</c:v>
                </c:pt>
                <c:pt idx="10">
                  <c:v>4.55</c:v>
                </c:pt>
                <c:pt idx="11">
                  <c:v>4.5999999999999996</c:v>
                </c:pt>
                <c:pt idx="12">
                  <c:v>4.6499999999999995</c:v>
                </c:pt>
                <c:pt idx="13">
                  <c:v>4.8</c:v>
                </c:pt>
                <c:pt idx="14">
                  <c:v>4.7</c:v>
                </c:pt>
                <c:pt idx="15">
                  <c:v>4.75</c:v>
                </c:pt>
                <c:pt idx="16">
                  <c:v>4.9000000000000004</c:v>
                </c:pt>
                <c:pt idx="17">
                  <c:v>4.75</c:v>
                </c:pt>
                <c:pt idx="18">
                  <c:v>4.8</c:v>
                </c:pt>
                <c:pt idx="19">
                  <c:v>4.6499999999999995</c:v>
                </c:pt>
                <c:pt idx="20">
                  <c:v>4.79</c:v>
                </c:pt>
                <c:pt idx="21">
                  <c:v>4.6499999999999995</c:v>
                </c:pt>
                <c:pt idx="22">
                  <c:v>4.8499999999999996</c:v>
                </c:pt>
                <c:pt idx="23">
                  <c:v>4.75</c:v>
                </c:pt>
                <c:pt idx="24">
                  <c:v>4.6499999999999995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17-465F-B4BD-6BA06E91D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92222976"/>
        <c:axId val="92224512"/>
      </c:barChart>
      <c:catAx>
        <c:axId val="922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224512"/>
        <c:crosses val="autoZero"/>
        <c:auto val="0"/>
        <c:lblAlgn val="ctr"/>
        <c:lblOffset val="100"/>
        <c:noMultiLvlLbl val="0"/>
      </c:catAx>
      <c:valAx>
        <c:axId val="92224512"/>
        <c:scaling>
          <c:orientation val="minMax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222976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02329497690231"/>
          <c:y val="0"/>
          <c:w val="0.25005246640771345"/>
          <c:h val="7.528044759529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-5400000" vert="horz"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96208957402494E-2"/>
          <c:y val="8.2425634295712993E-2"/>
          <c:w val="0.94739908798732808"/>
          <c:h val="0.4274028246469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англ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4.68</c:v>
                </c:pt>
                <c:pt idx="1">
                  <c:v>4.58</c:v>
                </c:pt>
                <c:pt idx="2">
                  <c:v>4.6399999999999997</c:v>
                </c:pt>
                <c:pt idx="3">
                  <c:v>4.67</c:v>
                </c:pt>
                <c:pt idx="4">
                  <c:v>4.6599999999999975</c:v>
                </c:pt>
                <c:pt idx="5">
                  <c:v>0</c:v>
                </c:pt>
                <c:pt idx="6">
                  <c:v>4.67</c:v>
                </c:pt>
                <c:pt idx="7">
                  <c:v>4.6399999999999997</c:v>
                </c:pt>
                <c:pt idx="8">
                  <c:v>4.57</c:v>
                </c:pt>
                <c:pt idx="9">
                  <c:v>4.6399999999999997</c:v>
                </c:pt>
                <c:pt idx="10">
                  <c:v>4.6499999999999995</c:v>
                </c:pt>
                <c:pt idx="11">
                  <c:v>0</c:v>
                </c:pt>
                <c:pt idx="12">
                  <c:v>4.5999999999999996</c:v>
                </c:pt>
                <c:pt idx="13">
                  <c:v>4.5599999999999996</c:v>
                </c:pt>
                <c:pt idx="14">
                  <c:v>4.55</c:v>
                </c:pt>
                <c:pt idx="15">
                  <c:v>4.54</c:v>
                </c:pt>
                <c:pt idx="16">
                  <c:v>4.5999999999999996</c:v>
                </c:pt>
                <c:pt idx="17">
                  <c:v>4.54</c:v>
                </c:pt>
                <c:pt idx="18">
                  <c:v>4.59</c:v>
                </c:pt>
                <c:pt idx="19">
                  <c:v>4.6099999999999985</c:v>
                </c:pt>
                <c:pt idx="20">
                  <c:v>4.59</c:v>
                </c:pt>
                <c:pt idx="21">
                  <c:v>4.51</c:v>
                </c:pt>
                <c:pt idx="22">
                  <c:v>0</c:v>
                </c:pt>
                <c:pt idx="23">
                  <c:v>4.54</c:v>
                </c:pt>
                <c:pt idx="24">
                  <c:v>4.54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D-41B7-B543-41BB2A0C84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англ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4.8599999999999985</c:v>
                </c:pt>
                <c:pt idx="1">
                  <c:v>4.84</c:v>
                </c:pt>
                <c:pt idx="2">
                  <c:v>4.8099999999999996</c:v>
                </c:pt>
                <c:pt idx="3">
                  <c:v>4.9000000000000004</c:v>
                </c:pt>
                <c:pt idx="4">
                  <c:v>4.87</c:v>
                </c:pt>
                <c:pt idx="5">
                  <c:v>0</c:v>
                </c:pt>
                <c:pt idx="6">
                  <c:v>4.91</c:v>
                </c:pt>
                <c:pt idx="7">
                  <c:v>4.9300000000000024</c:v>
                </c:pt>
                <c:pt idx="8">
                  <c:v>4.83</c:v>
                </c:pt>
                <c:pt idx="9">
                  <c:v>4.88</c:v>
                </c:pt>
                <c:pt idx="10">
                  <c:v>4.8599999999999985</c:v>
                </c:pt>
                <c:pt idx="11">
                  <c:v>4.8499999999999996</c:v>
                </c:pt>
                <c:pt idx="12">
                  <c:v>4.8599999999999985</c:v>
                </c:pt>
                <c:pt idx="13">
                  <c:v>4.87</c:v>
                </c:pt>
                <c:pt idx="14">
                  <c:v>4.83</c:v>
                </c:pt>
                <c:pt idx="15">
                  <c:v>4.84</c:v>
                </c:pt>
                <c:pt idx="16">
                  <c:v>4.8199999999999985</c:v>
                </c:pt>
                <c:pt idx="17">
                  <c:v>4.83</c:v>
                </c:pt>
                <c:pt idx="18">
                  <c:v>4.87</c:v>
                </c:pt>
                <c:pt idx="19">
                  <c:v>4.8599999999999985</c:v>
                </c:pt>
                <c:pt idx="20">
                  <c:v>4.8499999999999996</c:v>
                </c:pt>
                <c:pt idx="21">
                  <c:v>4.8499999999999996</c:v>
                </c:pt>
                <c:pt idx="22">
                  <c:v>0</c:v>
                </c:pt>
                <c:pt idx="23">
                  <c:v>4.8599999999999985</c:v>
                </c:pt>
                <c:pt idx="24">
                  <c:v>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4D-41B7-B543-41BB2A0C84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англ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4.74</c:v>
                </c:pt>
                <c:pt idx="1">
                  <c:v>4.75</c:v>
                </c:pt>
                <c:pt idx="2">
                  <c:v>4.75</c:v>
                </c:pt>
                <c:pt idx="3">
                  <c:v>4.72</c:v>
                </c:pt>
                <c:pt idx="4">
                  <c:v>4.75</c:v>
                </c:pt>
                <c:pt idx="5">
                  <c:v>0</c:v>
                </c:pt>
                <c:pt idx="6">
                  <c:v>4.8</c:v>
                </c:pt>
                <c:pt idx="7">
                  <c:v>4.68</c:v>
                </c:pt>
                <c:pt idx="8">
                  <c:v>4.6599999999999975</c:v>
                </c:pt>
                <c:pt idx="9">
                  <c:v>4.74</c:v>
                </c:pt>
                <c:pt idx="10">
                  <c:v>4.74</c:v>
                </c:pt>
                <c:pt idx="11">
                  <c:v>4.72</c:v>
                </c:pt>
                <c:pt idx="12">
                  <c:v>4.7300000000000004</c:v>
                </c:pt>
                <c:pt idx="13">
                  <c:v>4.67</c:v>
                </c:pt>
                <c:pt idx="14">
                  <c:v>4.6899999999999995</c:v>
                </c:pt>
                <c:pt idx="15">
                  <c:v>4.72</c:v>
                </c:pt>
                <c:pt idx="16">
                  <c:v>4.75</c:v>
                </c:pt>
                <c:pt idx="17">
                  <c:v>4.78</c:v>
                </c:pt>
                <c:pt idx="18">
                  <c:v>4.74</c:v>
                </c:pt>
                <c:pt idx="19">
                  <c:v>4.78</c:v>
                </c:pt>
                <c:pt idx="20">
                  <c:v>4.74</c:v>
                </c:pt>
                <c:pt idx="21">
                  <c:v>4.6899999999999995</c:v>
                </c:pt>
                <c:pt idx="22">
                  <c:v>0</c:v>
                </c:pt>
                <c:pt idx="23">
                  <c:v>4.76</c:v>
                </c:pt>
                <c:pt idx="24">
                  <c:v>4.67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4D-41B7-B543-41BB2A0C8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98909568"/>
        <c:axId val="98931840"/>
      </c:barChart>
      <c:catAx>
        <c:axId val="9890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8931840"/>
        <c:crosses val="autoZero"/>
        <c:auto val="1"/>
        <c:lblAlgn val="ctr"/>
        <c:lblOffset val="100"/>
        <c:noMultiLvlLbl val="0"/>
      </c:catAx>
      <c:valAx>
        <c:axId val="98931840"/>
        <c:scaling>
          <c:orientation val="minMax"/>
          <c:max val="5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890956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5928552700222451"/>
          <c:y val="0"/>
          <c:w val="0.23941030028301044"/>
          <c:h val="7.7486468037649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2416216567968E-2"/>
          <c:y val="2.3894862604540025E-2"/>
          <c:w val="0.94723606863191689"/>
          <c:h val="0.6979768389166407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р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4.75</c:v>
                </c:pt>
                <c:pt idx="1">
                  <c:v>4.7</c:v>
                </c:pt>
                <c:pt idx="2">
                  <c:v>4.6500000000000004</c:v>
                </c:pt>
                <c:pt idx="3">
                  <c:v>4.7</c:v>
                </c:pt>
                <c:pt idx="4">
                  <c:v>4.5599999999999996</c:v>
                </c:pt>
                <c:pt idx="5">
                  <c:v>4.3499999999999996</c:v>
                </c:pt>
                <c:pt idx="6">
                  <c:v>4.26</c:v>
                </c:pt>
                <c:pt idx="7">
                  <c:v>4.3</c:v>
                </c:pt>
                <c:pt idx="8">
                  <c:v>4.0599999999999996</c:v>
                </c:pt>
                <c:pt idx="9">
                  <c:v>4.8499999999999996</c:v>
                </c:pt>
                <c:pt idx="10">
                  <c:v>4.8499999999999996</c:v>
                </c:pt>
                <c:pt idx="11">
                  <c:v>4.84</c:v>
                </c:pt>
                <c:pt idx="12">
                  <c:v>4.0999999999999996</c:v>
                </c:pt>
                <c:pt idx="18">
                  <c:v>4.3499999999999996</c:v>
                </c:pt>
                <c:pt idx="19">
                  <c:v>4.22</c:v>
                </c:pt>
                <c:pt idx="22">
                  <c:v>4.17</c:v>
                </c:pt>
                <c:pt idx="23">
                  <c:v>4.5999999999999996</c:v>
                </c:pt>
                <c:pt idx="27">
                  <c:v>4.55</c:v>
                </c:pt>
                <c:pt idx="28">
                  <c:v>4.22</c:v>
                </c:pt>
                <c:pt idx="29">
                  <c:v>3.89</c:v>
                </c:pt>
                <c:pt idx="30">
                  <c:v>3.94</c:v>
                </c:pt>
                <c:pt idx="31">
                  <c:v>4</c:v>
                </c:pt>
                <c:pt idx="32">
                  <c:v>4.1100000000000003</c:v>
                </c:pt>
                <c:pt idx="33">
                  <c:v>4.16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D3-46EF-A032-3B9B9C69A5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р</c:v>
                </c:pt>
              </c:strCache>
            </c:strRef>
          </c:tx>
          <c:spPr>
            <a:ln w="22225" cap="rnd">
              <a:solidFill>
                <a:srgbClr val="008000"/>
              </a:solidFill>
              <a:prstDash val="lgDashDot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Лист1!$C$2:$C$36</c:f>
              <c:numCache>
                <c:formatCode>General</c:formatCode>
                <c:ptCount val="35"/>
                <c:pt idx="0">
                  <c:v>4.76</c:v>
                </c:pt>
                <c:pt idx="1">
                  <c:v>4.88</c:v>
                </c:pt>
                <c:pt idx="2">
                  <c:v>4.76</c:v>
                </c:pt>
                <c:pt idx="3">
                  <c:v>4.9400000000000004</c:v>
                </c:pt>
                <c:pt idx="4">
                  <c:v>4.82</c:v>
                </c:pt>
                <c:pt idx="5">
                  <c:v>4.9400000000000004</c:v>
                </c:pt>
                <c:pt idx="6">
                  <c:v>4.9400000000000004</c:v>
                </c:pt>
                <c:pt idx="7">
                  <c:v>4.88</c:v>
                </c:pt>
                <c:pt idx="8">
                  <c:v>4.0199999999999996</c:v>
                </c:pt>
                <c:pt idx="9">
                  <c:v>5</c:v>
                </c:pt>
                <c:pt idx="10">
                  <c:v>5</c:v>
                </c:pt>
                <c:pt idx="11">
                  <c:v>4.9400000000000004</c:v>
                </c:pt>
                <c:pt idx="12">
                  <c:v>4.78</c:v>
                </c:pt>
                <c:pt idx="13">
                  <c:v>4.8</c:v>
                </c:pt>
                <c:pt idx="14">
                  <c:v>4.71</c:v>
                </c:pt>
                <c:pt idx="15">
                  <c:v>4.82</c:v>
                </c:pt>
                <c:pt idx="16">
                  <c:v>4.82</c:v>
                </c:pt>
                <c:pt idx="17">
                  <c:v>4.7300000000000004</c:v>
                </c:pt>
                <c:pt idx="18">
                  <c:v>4.53</c:v>
                </c:pt>
                <c:pt idx="19">
                  <c:v>4.8499999999999996</c:v>
                </c:pt>
                <c:pt idx="20">
                  <c:v>4.75</c:v>
                </c:pt>
                <c:pt idx="21">
                  <c:v>4.6900000000000004</c:v>
                </c:pt>
                <c:pt idx="22">
                  <c:v>4.5999999999999996</c:v>
                </c:pt>
                <c:pt idx="23">
                  <c:v>4.88</c:v>
                </c:pt>
                <c:pt idx="24">
                  <c:v>4.9400000000000004</c:v>
                </c:pt>
                <c:pt idx="25">
                  <c:v>4.88</c:v>
                </c:pt>
                <c:pt idx="26">
                  <c:v>4.82</c:v>
                </c:pt>
                <c:pt idx="27">
                  <c:v>4.75</c:v>
                </c:pt>
                <c:pt idx="28">
                  <c:v>4.76</c:v>
                </c:pt>
                <c:pt idx="29">
                  <c:v>4.59</c:v>
                </c:pt>
                <c:pt idx="30">
                  <c:v>4.53</c:v>
                </c:pt>
                <c:pt idx="31">
                  <c:v>4.76</c:v>
                </c:pt>
                <c:pt idx="32">
                  <c:v>4.71</c:v>
                </c:pt>
                <c:pt idx="33">
                  <c:v>4.71</c:v>
                </c:pt>
                <c:pt idx="34">
                  <c:v>4.7699999999999996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0D3-46EF-A032-3B9B9C69A5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р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Лист1!$D$2:$D$36</c:f>
              <c:numCache>
                <c:formatCode>General</c:formatCode>
                <c:ptCount val="35"/>
                <c:pt idx="0">
                  <c:v>4.17</c:v>
                </c:pt>
                <c:pt idx="1">
                  <c:v>4.21</c:v>
                </c:pt>
                <c:pt idx="2">
                  <c:v>4.3600000000000003</c:v>
                </c:pt>
                <c:pt idx="3">
                  <c:v>4.54</c:v>
                </c:pt>
                <c:pt idx="4">
                  <c:v>4.13</c:v>
                </c:pt>
                <c:pt idx="5">
                  <c:v>4.04</c:v>
                </c:pt>
                <c:pt idx="6">
                  <c:v>4.04</c:v>
                </c:pt>
                <c:pt idx="7">
                  <c:v>4.05</c:v>
                </c:pt>
                <c:pt idx="8">
                  <c:v>3.31</c:v>
                </c:pt>
                <c:pt idx="9">
                  <c:v>4.22</c:v>
                </c:pt>
                <c:pt idx="10">
                  <c:v>4.4800000000000004</c:v>
                </c:pt>
                <c:pt idx="11">
                  <c:v>3.9</c:v>
                </c:pt>
                <c:pt idx="12">
                  <c:v>3.67</c:v>
                </c:pt>
                <c:pt idx="13">
                  <c:v>4.1100000000000003</c:v>
                </c:pt>
                <c:pt idx="14">
                  <c:v>4.13</c:v>
                </c:pt>
                <c:pt idx="15">
                  <c:v>4.13</c:v>
                </c:pt>
                <c:pt idx="16">
                  <c:v>4.09</c:v>
                </c:pt>
                <c:pt idx="17">
                  <c:v>3.72</c:v>
                </c:pt>
                <c:pt idx="18">
                  <c:v>4.13</c:v>
                </c:pt>
                <c:pt idx="19">
                  <c:v>4.0599999999999996</c:v>
                </c:pt>
                <c:pt idx="20">
                  <c:v>4.05</c:v>
                </c:pt>
                <c:pt idx="21">
                  <c:v>3.95</c:v>
                </c:pt>
                <c:pt idx="22">
                  <c:v>4.18</c:v>
                </c:pt>
                <c:pt idx="23">
                  <c:v>4.24</c:v>
                </c:pt>
                <c:pt idx="24">
                  <c:v>4.28</c:v>
                </c:pt>
                <c:pt idx="25">
                  <c:v>4.5599999999999996</c:v>
                </c:pt>
                <c:pt idx="26">
                  <c:v>4.28</c:v>
                </c:pt>
                <c:pt idx="27">
                  <c:v>4.13</c:v>
                </c:pt>
                <c:pt idx="28">
                  <c:v>4.42</c:v>
                </c:pt>
                <c:pt idx="29">
                  <c:v>4.09</c:v>
                </c:pt>
                <c:pt idx="30">
                  <c:v>3.83</c:v>
                </c:pt>
                <c:pt idx="31">
                  <c:v>4.54</c:v>
                </c:pt>
                <c:pt idx="32">
                  <c:v>4.33</c:v>
                </c:pt>
                <c:pt idx="33">
                  <c:v>4.1399999999999997</c:v>
                </c:pt>
                <c:pt idx="34">
                  <c:v>4.22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0D3-46EF-A032-3B9B9C69A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60064"/>
        <c:axId val="97561600"/>
      </c:lineChart>
      <c:catAx>
        <c:axId val="97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7561600"/>
        <c:crosses val="autoZero"/>
        <c:auto val="1"/>
        <c:lblAlgn val="ctr"/>
        <c:lblOffset val="100"/>
        <c:noMultiLvlLbl val="0"/>
      </c:catAx>
      <c:valAx>
        <c:axId val="97561600"/>
        <c:scaling>
          <c:orientation val="minMax"/>
          <c:max val="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756006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92836832895887"/>
          <c:y val="0.92741869631887408"/>
          <c:w val="0.69800546625886639"/>
          <c:h val="7.2581153162306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2416216567968E-2"/>
          <c:y val="2.3894862604540025E-2"/>
          <c:w val="0.94723606863191689"/>
          <c:h val="0.6979768389166407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р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4.75</c:v>
                </c:pt>
                <c:pt idx="1">
                  <c:v>4.7</c:v>
                </c:pt>
                <c:pt idx="2">
                  <c:v>4.6500000000000004</c:v>
                </c:pt>
                <c:pt idx="3">
                  <c:v>4.7</c:v>
                </c:pt>
                <c:pt idx="4">
                  <c:v>4.5599999999999996</c:v>
                </c:pt>
                <c:pt idx="5">
                  <c:v>4.3499999999999996</c:v>
                </c:pt>
                <c:pt idx="6">
                  <c:v>4.26</c:v>
                </c:pt>
                <c:pt idx="7">
                  <c:v>4.3</c:v>
                </c:pt>
                <c:pt idx="8">
                  <c:v>4.0599999999999996</c:v>
                </c:pt>
                <c:pt idx="9">
                  <c:v>4.8499999999999996</c:v>
                </c:pt>
                <c:pt idx="10">
                  <c:v>4.8499999999999996</c:v>
                </c:pt>
                <c:pt idx="11">
                  <c:v>4.84</c:v>
                </c:pt>
                <c:pt idx="12">
                  <c:v>4.0999999999999996</c:v>
                </c:pt>
                <c:pt idx="18">
                  <c:v>4.3499999999999996</c:v>
                </c:pt>
                <c:pt idx="19">
                  <c:v>4.22</c:v>
                </c:pt>
                <c:pt idx="22">
                  <c:v>4.17</c:v>
                </c:pt>
                <c:pt idx="23">
                  <c:v>4.5999999999999996</c:v>
                </c:pt>
                <c:pt idx="27">
                  <c:v>4.55</c:v>
                </c:pt>
                <c:pt idx="28">
                  <c:v>4.22</c:v>
                </c:pt>
                <c:pt idx="29">
                  <c:v>3.89</c:v>
                </c:pt>
                <c:pt idx="30">
                  <c:v>3.94</c:v>
                </c:pt>
                <c:pt idx="31">
                  <c:v>4</c:v>
                </c:pt>
                <c:pt idx="32">
                  <c:v>4.1100000000000003</c:v>
                </c:pt>
                <c:pt idx="33">
                  <c:v>4.16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D3-46EF-A032-3B9B9C69A5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р</c:v>
                </c:pt>
              </c:strCache>
            </c:strRef>
          </c:tx>
          <c:spPr>
            <a:ln w="22225" cap="rnd">
              <a:solidFill>
                <a:srgbClr val="008000"/>
              </a:solidFill>
              <a:prstDash val="lgDashDot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Лист1!$C$2:$C$36</c:f>
              <c:numCache>
                <c:formatCode>General</c:formatCode>
                <c:ptCount val="35"/>
                <c:pt idx="0">
                  <c:v>4.76</c:v>
                </c:pt>
                <c:pt idx="1">
                  <c:v>4.88</c:v>
                </c:pt>
                <c:pt idx="2">
                  <c:v>4.76</c:v>
                </c:pt>
                <c:pt idx="3">
                  <c:v>4.9400000000000004</c:v>
                </c:pt>
                <c:pt idx="4">
                  <c:v>4.82</c:v>
                </c:pt>
                <c:pt idx="5">
                  <c:v>4.9400000000000004</c:v>
                </c:pt>
                <c:pt idx="6">
                  <c:v>4.9400000000000004</c:v>
                </c:pt>
                <c:pt idx="7">
                  <c:v>4.88</c:v>
                </c:pt>
                <c:pt idx="8">
                  <c:v>4.0199999999999996</c:v>
                </c:pt>
                <c:pt idx="9">
                  <c:v>5</c:v>
                </c:pt>
                <c:pt idx="10">
                  <c:v>5</c:v>
                </c:pt>
                <c:pt idx="11">
                  <c:v>4.9400000000000004</c:v>
                </c:pt>
                <c:pt idx="12">
                  <c:v>4.78</c:v>
                </c:pt>
                <c:pt idx="13">
                  <c:v>4.8</c:v>
                </c:pt>
                <c:pt idx="14">
                  <c:v>4.71</c:v>
                </c:pt>
                <c:pt idx="15">
                  <c:v>4.82</c:v>
                </c:pt>
                <c:pt idx="16">
                  <c:v>4.82</c:v>
                </c:pt>
                <c:pt idx="17">
                  <c:v>4.7300000000000004</c:v>
                </c:pt>
                <c:pt idx="18">
                  <c:v>4.53</c:v>
                </c:pt>
                <c:pt idx="19">
                  <c:v>4.8499999999999996</c:v>
                </c:pt>
                <c:pt idx="20">
                  <c:v>4.75</c:v>
                </c:pt>
                <c:pt idx="21">
                  <c:v>4.6900000000000004</c:v>
                </c:pt>
                <c:pt idx="22">
                  <c:v>4.5999999999999996</c:v>
                </c:pt>
                <c:pt idx="23">
                  <c:v>4.88</c:v>
                </c:pt>
                <c:pt idx="24">
                  <c:v>4.9400000000000004</c:v>
                </c:pt>
                <c:pt idx="25">
                  <c:v>4.88</c:v>
                </c:pt>
                <c:pt idx="26">
                  <c:v>4.82</c:v>
                </c:pt>
                <c:pt idx="27">
                  <c:v>4.75</c:v>
                </c:pt>
                <c:pt idx="28">
                  <c:v>4.76</c:v>
                </c:pt>
                <c:pt idx="29">
                  <c:v>4.59</c:v>
                </c:pt>
                <c:pt idx="30">
                  <c:v>4.53</c:v>
                </c:pt>
                <c:pt idx="31">
                  <c:v>4.76</c:v>
                </c:pt>
                <c:pt idx="32">
                  <c:v>4.71</c:v>
                </c:pt>
                <c:pt idx="33">
                  <c:v>4.71</c:v>
                </c:pt>
                <c:pt idx="34">
                  <c:v>4.7699999999999996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0D3-46EF-A032-3B9B9C69A5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р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Лист1!$D$2:$D$36</c:f>
              <c:numCache>
                <c:formatCode>General</c:formatCode>
                <c:ptCount val="35"/>
                <c:pt idx="0">
                  <c:v>4.17</c:v>
                </c:pt>
                <c:pt idx="1">
                  <c:v>4.21</c:v>
                </c:pt>
                <c:pt idx="2">
                  <c:v>4.3600000000000003</c:v>
                </c:pt>
                <c:pt idx="3">
                  <c:v>4.54</c:v>
                </c:pt>
                <c:pt idx="4">
                  <c:v>4.13</c:v>
                </c:pt>
                <c:pt idx="5">
                  <c:v>4.04</c:v>
                </c:pt>
                <c:pt idx="6">
                  <c:v>4.04</c:v>
                </c:pt>
                <c:pt idx="7">
                  <c:v>4.05</c:v>
                </c:pt>
                <c:pt idx="8">
                  <c:v>3.31</c:v>
                </c:pt>
                <c:pt idx="9">
                  <c:v>4.22</c:v>
                </c:pt>
                <c:pt idx="10">
                  <c:v>4.4800000000000004</c:v>
                </c:pt>
                <c:pt idx="11">
                  <c:v>3.9</c:v>
                </c:pt>
                <c:pt idx="12">
                  <c:v>3.67</c:v>
                </c:pt>
                <c:pt idx="13">
                  <c:v>4.1100000000000003</c:v>
                </c:pt>
                <c:pt idx="14">
                  <c:v>4.13</c:v>
                </c:pt>
                <c:pt idx="15">
                  <c:v>4.13</c:v>
                </c:pt>
                <c:pt idx="16">
                  <c:v>4.09</c:v>
                </c:pt>
                <c:pt idx="17">
                  <c:v>3.72</c:v>
                </c:pt>
                <c:pt idx="18">
                  <c:v>4.13</c:v>
                </c:pt>
                <c:pt idx="19">
                  <c:v>4.0599999999999996</c:v>
                </c:pt>
                <c:pt idx="20">
                  <c:v>4.05</c:v>
                </c:pt>
                <c:pt idx="21">
                  <c:v>3.95</c:v>
                </c:pt>
                <c:pt idx="22">
                  <c:v>4.18</c:v>
                </c:pt>
                <c:pt idx="23">
                  <c:v>4.24</c:v>
                </c:pt>
                <c:pt idx="24">
                  <c:v>4.28</c:v>
                </c:pt>
                <c:pt idx="25">
                  <c:v>4.5599999999999996</c:v>
                </c:pt>
                <c:pt idx="26">
                  <c:v>4.28</c:v>
                </c:pt>
                <c:pt idx="27">
                  <c:v>4.13</c:v>
                </c:pt>
                <c:pt idx="28">
                  <c:v>4.42</c:v>
                </c:pt>
                <c:pt idx="29">
                  <c:v>4.09</c:v>
                </c:pt>
                <c:pt idx="30">
                  <c:v>3.83</c:v>
                </c:pt>
                <c:pt idx="31">
                  <c:v>4.54</c:v>
                </c:pt>
                <c:pt idx="32">
                  <c:v>4.33</c:v>
                </c:pt>
                <c:pt idx="33">
                  <c:v>4.1399999999999997</c:v>
                </c:pt>
                <c:pt idx="34">
                  <c:v>4.22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0D3-46EF-A032-3B9B9C69A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36864"/>
        <c:axId val="24038400"/>
      </c:lineChart>
      <c:catAx>
        <c:axId val="2403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038400"/>
        <c:crosses val="autoZero"/>
        <c:auto val="1"/>
        <c:lblAlgn val="ctr"/>
        <c:lblOffset val="100"/>
        <c:noMultiLvlLbl val="0"/>
      </c:catAx>
      <c:valAx>
        <c:axId val="24038400"/>
        <c:scaling>
          <c:orientation val="minMax"/>
          <c:max val="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03686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92836832895887"/>
          <c:y val="0.92741869631887408"/>
          <c:w val="0.69800546625886639"/>
          <c:h val="7.2581153162306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2423447069117E-2"/>
          <c:y val="2.1170848267622461E-2"/>
          <c:w val="0.94723606863191689"/>
          <c:h val="0.6979768389166407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р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4.75</c:v>
                </c:pt>
                <c:pt idx="1">
                  <c:v>4.7</c:v>
                </c:pt>
                <c:pt idx="2">
                  <c:v>4.6500000000000004</c:v>
                </c:pt>
                <c:pt idx="3">
                  <c:v>4.7</c:v>
                </c:pt>
                <c:pt idx="4">
                  <c:v>4.5599999999999996</c:v>
                </c:pt>
                <c:pt idx="5">
                  <c:v>4.3499999999999996</c:v>
                </c:pt>
                <c:pt idx="6">
                  <c:v>4.26</c:v>
                </c:pt>
                <c:pt idx="7">
                  <c:v>4.3</c:v>
                </c:pt>
                <c:pt idx="8">
                  <c:v>4.0599999999999996</c:v>
                </c:pt>
                <c:pt idx="9">
                  <c:v>4.8499999999999996</c:v>
                </c:pt>
                <c:pt idx="10">
                  <c:v>4.8499999999999996</c:v>
                </c:pt>
                <c:pt idx="11">
                  <c:v>4.84</c:v>
                </c:pt>
                <c:pt idx="12">
                  <c:v>4.0999999999999996</c:v>
                </c:pt>
                <c:pt idx="18">
                  <c:v>4.3499999999999996</c:v>
                </c:pt>
                <c:pt idx="19">
                  <c:v>4.22</c:v>
                </c:pt>
                <c:pt idx="22">
                  <c:v>4.17</c:v>
                </c:pt>
                <c:pt idx="23">
                  <c:v>4.5999999999999996</c:v>
                </c:pt>
                <c:pt idx="27">
                  <c:v>4.55</c:v>
                </c:pt>
                <c:pt idx="28">
                  <c:v>4.22</c:v>
                </c:pt>
                <c:pt idx="29">
                  <c:v>3.89</c:v>
                </c:pt>
                <c:pt idx="30">
                  <c:v>3.94</c:v>
                </c:pt>
                <c:pt idx="31">
                  <c:v>4</c:v>
                </c:pt>
                <c:pt idx="32">
                  <c:v>4.1100000000000003</c:v>
                </c:pt>
                <c:pt idx="33">
                  <c:v>4.16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D3-46EF-A032-3B9B9C69A5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р</c:v>
                </c:pt>
              </c:strCache>
            </c:strRef>
          </c:tx>
          <c:spPr>
            <a:ln w="22225" cap="rnd">
              <a:solidFill>
                <a:srgbClr val="008000"/>
              </a:solidFill>
              <a:prstDash val="lgDashDot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Лист1!$C$2:$C$36</c:f>
              <c:numCache>
                <c:formatCode>General</c:formatCode>
                <c:ptCount val="35"/>
                <c:pt idx="0">
                  <c:v>4.76</c:v>
                </c:pt>
                <c:pt idx="1">
                  <c:v>4.88</c:v>
                </c:pt>
                <c:pt idx="2">
                  <c:v>4.76</c:v>
                </c:pt>
                <c:pt idx="3">
                  <c:v>4.9400000000000004</c:v>
                </c:pt>
                <c:pt idx="4">
                  <c:v>4.82</c:v>
                </c:pt>
                <c:pt idx="5">
                  <c:v>4.9400000000000004</c:v>
                </c:pt>
                <c:pt idx="6">
                  <c:v>4.9400000000000004</c:v>
                </c:pt>
                <c:pt idx="7">
                  <c:v>4.88</c:v>
                </c:pt>
                <c:pt idx="8">
                  <c:v>4.0199999999999996</c:v>
                </c:pt>
                <c:pt idx="9">
                  <c:v>5</c:v>
                </c:pt>
                <c:pt idx="10">
                  <c:v>5</c:v>
                </c:pt>
                <c:pt idx="11">
                  <c:v>4.9400000000000004</c:v>
                </c:pt>
                <c:pt idx="12">
                  <c:v>4.78</c:v>
                </c:pt>
                <c:pt idx="13">
                  <c:v>4.8</c:v>
                </c:pt>
                <c:pt idx="14">
                  <c:v>4.71</c:v>
                </c:pt>
                <c:pt idx="15">
                  <c:v>4.82</c:v>
                </c:pt>
                <c:pt idx="16">
                  <c:v>4.82</c:v>
                </c:pt>
                <c:pt idx="17">
                  <c:v>4.7300000000000004</c:v>
                </c:pt>
                <c:pt idx="18">
                  <c:v>4.53</c:v>
                </c:pt>
                <c:pt idx="19">
                  <c:v>4.8499999999999996</c:v>
                </c:pt>
                <c:pt idx="20">
                  <c:v>4.75</c:v>
                </c:pt>
                <c:pt idx="21">
                  <c:v>4.6900000000000004</c:v>
                </c:pt>
                <c:pt idx="22">
                  <c:v>4.5999999999999996</c:v>
                </c:pt>
                <c:pt idx="23">
                  <c:v>4.88</c:v>
                </c:pt>
                <c:pt idx="24">
                  <c:v>4.9400000000000004</c:v>
                </c:pt>
                <c:pt idx="25">
                  <c:v>4.88</c:v>
                </c:pt>
                <c:pt idx="26">
                  <c:v>4.82</c:v>
                </c:pt>
                <c:pt idx="27">
                  <c:v>4.75</c:v>
                </c:pt>
                <c:pt idx="28">
                  <c:v>4.76</c:v>
                </c:pt>
                <c:pt idx="29">
                  <c:v>4.59</c:v>
                </c:pt>
                <c:pt idx="30">
                  <c:v>4.53</c:v>
                </c:pt>
                <c:pt idx="31">
                  <c:v>4.76</c:v>
                </c:pt>
                <c:pt idx="32">
                  <c:v>4.71</c:v>
                </c:pt>
                <c:pt idx="33">
                  <c:v>4.71</c:v>
                </c:pt>
                <c:pt idx="34">
                  <c:v>4.7699999999999996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0D3-46EF-A032-3B9B9C69A5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р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Лист1!$D$2:$D$36</c:f>
              <c:numCache>
                <c:formatCode>General</c:formatCode>
                <c:ptCount val="35"/>
                <c:pt idx="0">
                  <c:v>4.17</c:v>
                </c:pt>
                <c:pt idx="1">
                  <c:v>4.21</c:v>
                </c:pt>
                <c:pt idx="2">
                  <c:v>4.3600000000000003</c:v>
                </c:pt>
                <c:pt idx="3">
                  <c:v>4.54</c:v>
                </c:pt>
                <c:pt idx="4">
                  <c:v>4.13</c:v>
                </c:pt>
                <c:pt idx="5">
                  <c:v>4.04</c:v>
                </c:pt>
                <c:pt idx="6">
                  <c:v>4.04</c:v>
                </c:pt>
                <c:pt idx="7">
                  <c:v>4.05</c:v>
                </c:pt>
                <c:pt idx="8">
                  <c:v>3.31</c:v>
                </c:pt>
                <c:pt idx="9">
                  <c:v>4.22</c:v>
                </c:pt>
                <c:pt idx="10">
                  <c:v>4.4800000000000004</c:v>
                </c:pt>
                <c:pt idx="11">
                  <c:v>3.9</c:v>
                </c:pt>
                <c:pt idx="12">
                  <c:v>3.67</c:v>
                </c:pt>
                <c:pt idx="13">
                  <c:v>4.1100000000000003</c:v>
                </c:pt>
                <c:pt idx="14">
                  <c:v>4.13</c:v>
                </c:pt>
                <c:pt idx="15">
                  <c:v>4.13</c:v>
                </c:pt>
                <c:pt idx="16">
                  <c:v>4.09</c:v>
                </c:pt>
                <c:pt idx="17">
                  <c:v>3.72</c:v>
                </c:pt>
                <c:pt idx="18">
                  <c:v>4.13</c:v>
                </c:pt>
                <c:pt idx="19">
                  <c:v>4.0599999999999996</c:v>
                </c:pt>
                <c:pt idx="20">
                  <c:v>4.05</c:v>
                </c:pt>
                <c:pt idx="21">
                  <c:v>3.95</c:v>
                </c:pt>
                <c:pt idx="22">
                  <c:v>4.18</c:v>
                </c:pt>
                <c:pt idx="23">
                  <c:v>4.24</c:v>
                </c:pt>
                <c:pt idx="24">
                  <c:v>4.28</c:v>
                </c:pt>
                <c:pt idx="25">
                  <c:v>4.5599999999999996</c:v>
                </c:pt>
                <c:pt idx="26">
                  <c:v>4.28</c:v>
                </c:pt>
                <c:pt idx="27">
                  <c:v>4.13</c:v>
                </c:pt>
                <c:pt idx="28">
                  <c:v>4.42</c:v>
                </c:pt>
                <c:pt idx="29">
                  <c:v>4.09</c:v>
                </c:pt>
                <c:pt idx="30">
                  <c:v>3.83</c:v>
                </c:pt>
                <c:pt idx="31">
                  <c:v>4.54</c:v>
                </c:pt>
                <c:pt idx="32">
                  <c:v>4.33</c:v>
                </c:pt>
                <c:pt idx="33">
                  <c:v>4.1399999999999997</c:v>
                </c:pt>
                <c:pt idx="34">
                  <c:v>4.22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0D3-46EF-A032-3B9B9C69A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712768"/>
        <c:axId val="98079104"/>
      </c:lineChart>
      <c:catAx>
        <c:axId val="977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8079104"/>
        <c:crosses val="autoZero"/>
        <c:auto val="1"/>
        <c:lblAlgn val="ctr"/>
        <c:lblOffset val="100"/>
        <c:noMultiLvlLbl val="0"/>
      </c:catAx>
      <c:valAx>
        <c:axId val="98079104"/>
        <c:scaling>
          <c:orientation val="minMax"/>
          <c:max val="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771276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92836832895887"/>
          <c:y val="0.92741869631887408"/>
          <c:w val="0.69800546625886639"/>
          <c:h val="7.2581153162306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2416216567968E-2"/>
          <c:y val="2.3894862604540025E-2"/>
          <c:w val="0.94723606863191689"/>
          <c:h val="0.6979768389166407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р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4.75</c:v>
                </c:pt>
                <c:pt idx="1">
                  <c:v>4.7</c:v>
                </c:pt>
                <c:pt idx="2">
                  <c:v>4.6500000000000004</c:v>
                </c:pt>
                <c:pt idx="3">
                  <c:v>4.7</c:v>
                </c:pt>
                <c:pt idx="4">
                  <c:v>4.5599999999999996</c:v>
                </c:pt>
                <c:pt idx="5">
                  <c:v>4.3499999999999996</c:v>
                </c:pt>
                <c:pt idx="6">
                  <c:v>4.26</c:v>
                </c:pt>
                <c:pt idx="7">
                  <c:v>4.3</c:v>
                </c:pt>
                <c:pt idx="8">
                  <c:v>4.0599999999999996</c:v>
                </c:pt>
                <c:pt idx="9">
                  <c:v>4.8499999999999996</c:v>
                </c:pt>
                <c:pt idx="10">
                  <c:v>4.8499999999999996</c:v>
                </c:pt>
                <c:pt idx="11">
                  <c:v>4.84</c:v>
                </c:pt>
                <c:pt idx="12">
                  <c:v>4.0999999999999996</c:v>
                </c:pt>
                <c:pt idx="18">
                  <c:v>4.3499999999999996</c:v>
                </c:pt>
                <c:pt idx="19">
                  <c:v>4.22</c:v>
                </c:pt>
                <c:pt idx="22">
                  <c:v>4.17</c:v>
                </c:pt>
                <c:pt idx="23">
                  <c:v>4.5999999999999996</c:v>
                </c:pt>
                <c:pt idx="27">
                  <c:v>4.55</c:v>
                </c:pt>
                <c:pt idx="28">
                  <c:v>4.22</c:v>
                </c:pt>
                <c:pt idx="29">
                  <c:v>3.89</c:v>
                </c:pt>
                <c:pt idx="30">
                  <c:v>3.94</c:v>
                </c:pt>
                <c:pt idx="31">
                  <c:v>4</c:v>
                </c:pt>
                <c:pt idx="32">
                  <c:v>4.1100000000000003</c:v>
                </c:pt>
                <c:pt idx="33">
                  <c:v>4.16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D3-46EF-A032-3B9B9C69A5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р</c:v>
                </c:pt>
              </c:strCache>
            </c:strRef>
          </c:tx>
          <c:spPr>
            <a:ln w="22225" cap="rnd">
              <a:solidFill>
                <a:srgbClr val="008000"/>
              </a:solidFill>
              <a:prstDash val="lgDashDot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Лист1!$C$2:$C$36</c:f>
              <c:numCache>
                <c:formatCode>General</c:formatCode>
                <c:ptCount val="35"/>
                <c:pt idx="0">
                  <c:v>4.76</c:v>
                </c:pt>
                <c:pt idx="1">
                  <c:v>4.88</c:v>
                </c:pt>
                <c:pt idx="2">
                  <c:v>4.76</c:v>
                </c:pt>
                <c:pt idx="3">
                  <c:v>4.9400000000000004</c:v>
                </c:pt>
                <c:pt idx="4">
                  <c:v>4.82</c:v>
                </c:pt>
                <c:pt idx="5">
                  <c:v>4.9400000000000004</c:v>
                </c:pt>
                <c:pt idx="6">
                  <c:v>4.9400000000000004</c:v>
                </c:pt>
                <c:pt idx="7">
                  <c:v>4.88</c:v>
                </c:pt>
                <c:pt idx="8">
                  <c:v>4.0199999999999996</c:v>
                </c:pt>
                <c:pt idx="9">
                  <c:v>5</c:v>
                </c:pt>
                <c:pt idx="10">
                  <c:v>5</c:v>
                </c:pt>
                <c:pt idx="11">
                  <c:v>4.9400000000000004</c:v>
                </c:pt>
                <c:pt idx="12">
                  <c:v>4.78</c:v>
                </c:pt>
                <c:pt idx="13">
                  <c:v>4.8</c:v>
                </c:pt>
                <c:pt idx="14">
                  <c:v>4.71</c:v>
                </c:pt>
                <c:pt idx="15">
                  <c:v>4.82</c:v>
                </c:pt>
                <c:pt idx="16">
                  <c:v>4.82</c:v>
                </c:pt>
                <c:pt idx="17">
                  <c:v>4.7300000000000004</c:v>
                </c:pt>
                <c:pt idx="18">
                  <c:v>4.53</c:v>
                </c:pt>
                <c:pt idx="19">
                  <c:v>4.8499999999999996</c:v>
                </c:pt>
                <c:pt idx="20">
                  <c:v>4.75</c:v>
                </c:pt>
                <c:pt idx="21">
                  <c:v>4.6900000000000004</c:v>
                </c:pt>
                <c:pt idx="22">
                  <c:v>4.5999999999999996</c:v>
                </c:pt>
                <c:pt idx="23">
                  <c:v>4.88</c:v>
                </c:pt>
                <c:pt idx="24">
                  <c:v>4.9400000000000004</c:v>
                </c:pt>
                <c:pt idx="25">
                  <c:v>4.88</c:v>
                </c:pt>
                <c:pt idx="26">
                  <c:v>4.82</c:v>
                </c:pt>
                <c:pt idx="27">
                  <c:v>4.75</c:v>
                </c:pt>
                <c:pt idx="28">
                  <c:v>4.76</c:v>
                </c:pt>
                <c:pt idx="29">
                  <c:v>4.59</c:v>
                </c:pt>
                <c:pt idx="30">
                  <c:v>4.53</c:v>
                </c:pt>
                <c:pt idx="31">
                  <c:v>4.76</c:v>
                </c:pt>
                <c:pt idx="32">
                  <c:v>4.71</c:v>
                </c:pt>
                <c:pt idx="33">
                  <c:v>4.71</c:v>
                </c:pt>
                <c:pt idx="34">
                  <c:v>4.7699999999999996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0D3-46EF-A032-3B9B9C69A5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р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Лист1!$D$2:$D$36</c:f>
              <c:numCache>
                <c:formatCode>General</c:formatCode>
                <c:ptCount val="35"/>
                <c:pt idx="0">
                  <c:v>4.17</c:v>
                </c:pt>
                <c:pt idx="1">
                  <c:v>4.21</c:v>
                </c:pt>
                <c:pt idx="2">
                  <c:v>4.3600000000000003</c:v>
                </c:pt>
                <c:pt idx="3">
                  <c:v>4.54</c:v>
                </c:pt>
                <c:pt idx="4">
                  <c:v>4.13</c:v>
                </c:pt>
                <c:pt idx="5">
                  <c:v>4.04</c:v>
                </c:pt>
                <c:pt idx="6">
                  <c:v>4.04</c:v>
                </c:pt>
                <c:pt idx="7">
                  <c:v>4.05</c:v>
                </c:pt>
                <c:pt idx="8">
                  <c:v>3.31</c:v>
                </c:pt>
                <c:pt idx="9">
                  <c:v>4.22</c:v>
                </c:pt>
                <c:pt idx="10">
                  <c:v>4.4800000000000004</c:v>
                </c:pt>
                <c:pt idx="11">
                  <c:v>3.9</c:v>
                </c:pt>
                <c:pt idx="12">
                  <c:v>3.67</c:v>
                </c:pt>
                <c:pt idx="13">
                  <c:v>4.1100000000000003</c:v>
                </c:pt>
                <c:pt idx="14">
                  <c:v>4.13</c:v>
                </c:pt>
                <c:pt idx="15">
                  <c:v>4.13</c:v>
                </c:pt>
                <c:pt idx="16">
                  <c:v>4.09</c:v>
                </c:pt>
                <c:pt idx="17">
                  <c:v>3.72</c:v>
                </c:pt>
                <c:pt idx="18">
                  <c:v>4.13</c:v>
                </c:pt>
                <c:pt idx="19">
                  <c:v>4.0599999999999996</c:v>
                </c:pt>
                <c:pt idx="20">
                  <c:v>4.05</c:v>
                </c:pt>
                <c:pt idx="21">
                  <c:v>3.95</c:v>
                </c:pt>
                <c:pt idx="22">
                  <c:v>4.18</c:v>
                </c:pt>
                <c:pt idx="23">
                  <c:v>4.24</c:v>
                </c:pt>
                <c:pt idx="24">
                  <c:v>4.28</c:v>
                </c:pt>
                <c:pt idx="25">
                  <c:v>4.5599999999999996</c:v>
                </c:pt>
                <c:pt idx="26">
                  <c:v>4.28</c:v>
                </c:pt>
                <c:pt idx="27">
                  <c:v>4.13</c:v>
                </c:pt>
                <c:pt idx="28">
                  <c:v>4.42</c:v>
                </c:pt>
                <c:pt idx="29">
                  <c:v>4.09</c:v>
                </c:pt>
                <c:pt idx="30">
                  <c:v>3.83</c:v>
                </c:pt>
                <c:pt idx="31">
                  <c:v>4.54</c:v>
                </c:pt>
                <c:pt idx="32">
                  <c:v>4.33</c:v>
                </c:pt>
                <c:pt idx="33">
                  <c:v>4.1399999999999997</c:v>
                </c:pt>
                <c:pt idx="34">
                  <c:v>4.22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0D3-46EF-A032-3B9B9C69A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143424"/>
        <c:axId val="75145216"/>
      </c:lineChart>
      <c:catAx>
        <c:axId val="7514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145216"/>
        <c:crosses val="autoZero"/>
        <c:auto val="1"/>
        <c:lblAlgn val="ctr"/>
        <c:lblOffset val="100"/>
        <c:noMultiLvlLbl val="0"/>
      </c:catAx>
      <c:valAx>
        <c:axId val="75145216"/>
        <c:scaling>
          <c:orientation val="minMax"/>
          <c:max val="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14342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92836832895887"/>
          <c:y val="0.92741869631887408"/>
          <c:w val="0.69800546625886639"/>
          <c:h val="7.2581153162306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73600513558097E-2"/>
          <c:y val="2.1247002398081534E-2"/>
          <c:w val="0.94729052057347318"/>
          <c:h val="0.711777035064861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а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 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4.38</c:v>
                </c:pt>
                <c:pt idx="1">
                  <c:v>4.5199999999999996</c:v>
                </c:pt>
                <c:pt idx="2">
                  <c:v>4.5999999999999996</c:v>
                </c:pt>
                <c:pt idx="3">
                  <c:v>4.79</c:v>
                </c:pt>
                <c:pt idx="4">
                  <c:v>4.51</c:v>
                </c:pt>
                <c:pt idx="5">
                  <c:v>4.59</c:v>
                </c:pt>
                <c:pt idx="6">
                  <c:v>4.5999999999999996</c:v>
                </c:pt>
                <c:pt idx="7">
                  <c:v>4.58</c:v>
                </c:pt>
                <c:pt idx="8">
                  <c:v>4.07</c:v>
                </c:pt>
                <c:pt idx="9">
                  <c:v>4.5599999999999996</c:v>
                </c:pt>
                <c:pt idx="10">
                  <c:v>4.4000000000000004</c:v>
                </c:pt>
                <c:pt idx="11">
                  <c:v>4.5199999999999996</c:v>
                </c:pt>
                <c:pt idx="12">
                  <c:v>4.51</c:v>
                </c:pt>
                <c:pt idx="13">
                  <c:v>4.82</c:v>
                </c:pt>
                <c:pt idx="18">
                  <c:v>4.51</c:v>
                </c:pt>
                <c:pt idx="19">
                  <c:v>4.6900000000000004</c:v>
                </c:pt>
                <c:pt idx="22">
                  <c:v>4.53</c:v>
                </c:pt>
                <c:pt idx="23">
                  <c:v>4.72</c:v>
                </c:pt>
                <c:pt idx="27">
                  <c:v>4.51</c:v>
                </c:pt>
                <c:pt idx="28">
                  <c:v>4.63</c:v>
                </c:pt>
                <c:pt idx="29">
                  <c:v>4.24</c:v>
                </c:pt>
                <c:pt idx="30">
                  <c:v>3.45</c:v>
                </c:pt>
                <c:pt idx="31">
                  <c:v>5.56</c:v>
                </c:pt>
                <c:pt idx="32">
                  <c:v>4.55</c:v>
                </c:pt>
                <c:pt idx="33">
                  <c:v>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183-427C-8E93-CBE239B9BD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а</c:v>
                </c:pt>
              </c:strCache>
            </c:strRef>
          </c:tx>
          <c:spPr>
            <a:ln w="22225" cap="rnd">
              <a:solidFill>
                <a:srgbClr val="008000"/>
              </a:solidFill>
              <a:prstDash val="lgDashDot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 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Лист1!$C$2:$C$36</c:f>
              <c:numCache>
                <c:formatCode>General</c:formatCode>
                <c:ptCount val="35"/>
                <c:pt idx="0">
                  <c:v>4.75</c:v>
                </c:pt>
                <c:pt idx="1">
                  <c:v>4.7699999999999996</c:v>
                </c:pt>
                <c:pt idx="2">
                  <c:v>4.8499999999999996</c:v>
                </c:pt>
                <c:pt idx="3">
                  <c:v>4.84</c:v>
                </c:pt>
                <c:pt idx="4">
                  <c:v>4.79</c:v>
                </c:pt>
                <c:pt idx="5">
                  <c:v>4.82</c:v>
                </c:pt>
                <c:pt idx="6">
                  <c:v>4.79</c:v>
                </c:pt>
                <c:pt idx="7">
                  <c:v>4.7699999999999996</c:v>
                </c:pt>
                <c:pt idx="8">
                  <c:v>4.63</c:v>
                </c:pt>
                <c:pt idx="9">
                  <c:v>4.84</c:v>
                </c:pt>
                <c:pt idx="10">
                  <c:v>4.83</c:v>
                </c:pt>
                <c:pt idx="11">
                  <c:v>4.8499999999999996</c:v>
                </c:pt>
                <c:pt idx="12">
                  <c:v>4.82</c:v>
                </c:pt>
                <c:pt idx="13">
                  <c:v>4.8499999999999996</c:v>
                </c:pt>
                <c:pt idx="14">
                  <c:v>4.79</c:v>
                </c:pt>
                <c:pt idx="15">
                  <c:v>4.8</c:v>
                </c:pt>
                <c:pt idx="16">
                  <c:v>4.78</c:v>
                </c:pt>
                <c:pt idx="17">
                  <c:v>4.79</c:v>
                </c:pt>
                <c:pt idx="18">
                  <c:v>4.71</c:v>
                </c:pt>
                <c:pt idx="19">
                  <c:v>4.8600000000000003</c:v>
                </c:pt>
                <c:pt idx="20">
                  <c:v>4.82</c:v>
                </c:pt>
                <c:pt idx="21">
                  <c:v>4.83</c:v>
                </c:pt>
                <c:pt idx="22">
                  <c:v>4.8600000000000003</c:v>
                </c:pt>
                <c:pt idx="23">
                  <c:v>4.88</c:v>
                </c:pt>
                <c:pt idx="24">
                  <c:v>4.8499999999999996</c:v>
                </c:pt>
                <c:pt idx="25">
                  <c:v>4.8899999999999997</c:v>
                </c:pt>
                <c:pt idx="26">
                  <c:v>4.8499999999999996</c:v>
                </c:pt>
                <c:pt idx="27">
                  <c:v>4.79</c:v>
                </c:pt>
                <c:pt idx="28">
                  <c:v>4.84</c:v>
                </c:pt>
                <c:pt idx="29">
                  <c:v>4.7</c:v>
                </c:pt>
                <c:pt idx="30">
                  <c:v>3.93</c:v>
                </c:pt>
                <c:pt idx="31">
                  <c:v>4.8600000000000003</c:v>
                </c:pt>
                <c:pt idx="32">
                  <c:v>4.84</c:v>
                </c:pt>
                <c:pt idx="33">
                  <c:v>4.74</c:v>
                </c:pt>
                <c:pt idx="34">
                  <c:v>4.8899999999999997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183-427C-8E93-CBE239B9BD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а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 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Лист1!$D$2:$D$36</c:f>
              <c:numCache>
                <c:formatCode>General</c:formatCode>
                <c:ptCount val="35"/>
                <c:pt idx="0">
                  <c:v>4.37</c:v>
                </c:pt>
                <c:pt idx="1">
                  <c:v>4.3899999999999997</c:v>
                </c:pt>
                <c:pt idx="2">
                  <c:v>4.53</c:v>
                </c:pt>
                <c:pt idx="3">
                  <c:v>4.6100000000000003</c:v>
                </c:pt>
                <c:pt idx="4">
                  <c:v>4.66</c:v>
                </c:pt>
                <c:pt idx="5">
                  <c:v>4.3099999999999996</c:v>
                </c:pt>
                <c:pt idx="6">
                  <c:v>4.43</c:v>
                </c:pt>
                <c:pt idx="7">
                  <c:v>4.49</c:v>
                </c:pt>
                <c:pt idx="8">
                  <c:v>4.3600000000000003</c:v>
                </c:pt>
                <c:pt idx="9">
                  <c:v>4.3099999999999996</c:v>
                </c:pt>
                <c:pt idx="10">
                  <c:v>4.29</c:v>
                </c:pt>
                <c:pt idx="11">
                  <c:v>4.43</c:v>
                </c:pt>
                <c:pt idx="12">
                  <c:v>4.49</c:v>
                </c:pt>
                <c:pt idx="13">
                  <c:v>4.57</c:v>
                </c:pt>
                <c:pt idx="14">
                  <c:v>4.59</c:v>
                </c:pt>
                <c:pt idx="15">
                  <c:v>4.5999999999999996</c:v>
                </c:pt>
                <c:pt idx="16">
                  <c:v>4.5199999999999996</c:v>
                </c:pt>
                <c:pt idx="17">
                  <c:v>4.7300000000000004</c:v>
                </c:pt>
                <c:pt idx="18">
                  <c:v>4.49</c:v>
                </c:pt>
                <c:pt idx="19">
                  <c:v>4.6399999999999997</c:v>
                </c:pt>
                <c:pt idx="20">
                  <c:v>4.6399999999999997</c:v>
                </c:pt>
                <c:pt idx="21">
                  <c:v>4.7300000000000004</c:v>
                </c:pt>
                <c:pt idx="22">
                  <c:v>4.63</c:v>
                </c:pt>
                <c:pt idx="23">
                  <c:v>4.82</c:v>
                </c:pt>
                <c:pt idx="24">
                  <c:v>4.6900000000000004</c:v>
                </c:pt>
                <c:pt idx="25">
                  <c:v>4.66</c:v>
                </c:pt>
                <c:pt idx="26">
                  <c:v>4.8499999999999996</c:v>
                </c:pt>
                <c:pt idx="27">
                  <c:v>4.67</c:v>
                </c:pt>
                <c:pt idx="28">
                  <c:v>4.68</c:v>
                </c:pt>
                <c:pt idx="29">
                  <c:v>3.99</c:v>
                </c:pt>
                <c:pt idx="30">
                  <c:v>3.68</c:v>
                </c:pt>
                <c:pt idx="31">
                  <c:v>4.5999999999999996</c:v>
                </c:pt>
                <c:pt idx="32">
                  <c:v>4.6399999999999997</c:v>
                </c:pt>
                <c:pt idx="33">
                  <c:v>4.54</c:v>
                </c:pt>
                <c:pt idx="34">
                  <c:v>4.75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183-427C-8E93-CBE239B9B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26816"/>
        <c:axId val="80628352"/>
      </c:lineChart>
      <c:catAx>
        <c:axId val="8062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628352"/>
        <c:crosses val="autoZero"/>
        <c:auto val="1"/>
        <c:lblAlgn val="ctr"/>
        <c:lblOffset val="100"/>
        <c:noMultiLvlLbl val="0"/>
      </c:catAx>
      <c:valAx>
        <c:axId val="80628352"/>
        <c:scaling>
          <c:orientation val="minMax"/>
          <c:max val="5"/>
          <c:min val="3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62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76258772606981"/>
          <c:y val="0.91290876376302021"/>
          <c:w val="0.65909872721018237"/>
          <c:h val="6.193400353257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73600513558097E-2"/>
          <c:y val="2.1247002398081534E-2"/>
          <c:w val="0.94729052057347318"/>
          <c:h val="0.711777035064861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а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 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4.38</c:v>
                </c:pt>
                <c:pt idx="1">
                  <c:v>4.5199999999999996</c:v>
                </c:pt>
                <c:pt idx="2">
                  <c:v>4.5999999999999996</c:v>
                </c:pt>
                <c:pt idx="3">
                  <c:v>4.79</c:v>
                </c:pt>
                <c:pt idx="4">
                  <c:v>4.51</c:v>
                </c:pt>
                <c:pt idx="5">
                  <c:v>4.59</c:v>
                </c:pt>
                <c:pt idx="6">
                  <c:v>4.5999999999999996</c:v>
                </c:pt>
                <c:pt idx="7">
                  <c:v>4.58</c:v>
                </c:pt>
                <c:pt idx="8">
                  <c:v>4.07</c:v>
                </c:pt>
                <c:pt idx="9">
                  <c:v>4.5599999999999996</c:v>
                </c:pt>
                <c:pt idx="10">
                  <c:v>4.4000000000000004</c:v>
                </c:pt>
                <c:pt idx="11">
                  <c:v>4.5199999999999996</c:v>
                </c:pt>
                <c:pt idx="12">
                  <c:v>4.51</c:v>
                </c:pt>
                <c:pt idx="13">
                  <c:v>4.82</c:v>
                </c:pt>
                <c:pt idx="18">
                  <c:v>4.51</c:v>
                </c:pt>
                <c:pt idx="19">
                  <c:v>4.6900000000000004</c:v>
                </c:pt>
                <c:pt idx="22">
                  <c:v>4.53</c:v>
                </c:pt>
                <c:pt idx="23">
                  <c:v>4.72</c:v>
                </c:pt>
                <c:pt idx="27">
                  <c:v>4.51</c:v>
                </c:pt>
                <c:pt idx="28">
                  <c:v>4.63</c:v>
                </c:pt>
                <c:pt idx="29">
                  <c:v>4.24</c:v>
                </c:pt>
                <c:pt idx="30">
                  <c:v>3.45</c:v>
                </c:pt>
                <c:pt idx="31">
                  <c:v>5.56</c:v>
                </c:pt>
                <c:pt idx="32">
                  <c:v>4.55</c:v>
                </c:pt>
                <c:pt idx="33">
                  <c:v>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183-427C-8E93-CBE239B9BD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а</c:v>
                </c:pt>
              </c:strCache>
            </c:strRef>
          </c:tx>
          <c:spPr>
            <a:ln w="22225" cap="rnd">
              <a:solidFill>
                <a:srgbClr val="008000"/>
              </a:solidFill>
              <a:prstDash val="lgDashDot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 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Лист1!$C$2:$C$36</c:f>
              <c:numCache>
                <c:formatCode>General</c:formatCode>
                <c:ptCount val="35"/>
                <c:pt idx="0">
                  <c:v>4.75</c:v>
                </c:pt>
                <c:pt idx="1">
                  <c:v>4.7699999999999996</c:v>
                </c:pt>
                <c:pt idx="2">
                  <c:v>4.8499999999999996</c:v>
                </c:pt>
                <c:pt idx="3">
                  <c:v>4.84</c:v>
                </c:pt>
                <c:pt idx="4">
                  <c:v>4.79</c:v>
                </c:pt>
                <c:pt idx="5">
                  <c:v>4.82</c:v>
                </c:pt>
                <c:pt idx="6">
                  <c:v>4.79</c:v>
                </c:pt>
                <c:pt idx="7">
                  <c:v>4.7699999999999996</c:v>
                </c:pt>
                <c:pt idx="8">
                  <c:v>4.63</c:v>
                </c:pt>
                <c:pt idx="9">
                  <c:v>4.84</c:v>
                </c:pt>
                <c:pt idx="10">
                  <c:v>4.83</c:v>
                </c:pt>
                <c:pt idx="11">
                  <c:v>4.8499999999999996</c:v>
                </c:pt>
                <c:pt idx="12">
                  <c:v>4.82</c:v>
                </c:pt>
                <c:pt idx="13">
                  <c:v>4.8499999999999996</c:v>
                </c:pt>
                <c:pt idx="14">
                  <c:v>4.79</c:v>
                </c:pt>
                <c:pt idx="15">
                  <c:v>4.8</c:v>
                </c:pt>
                <c:pt idx="16">
                  <c:v>4.78</c:v>
                </c:pt>
                <c:pt idx="17">
                  <c:v>4.79</c:v>
                </c:pt>
                <c:pt idx="18">
                  <c:v>4.71</c:v>
                </c:pt>
                <c:pt idx="19">
                  <c:v>4.8600000000000003</c:v>
                </c:pt>
                <c:pt idx="20">
                  <c:v>4.82</c:v>
                </c:pt>
                <c:pt idx="21">
                  <c:v>4.83</c:v>
                </c:pt>
                <c:pt idx="22">
                  <c:v>4.8600000000000003</c:v>
                </c:pt>
                <c:pt idx="23">
                  <c:v>4.88</c:v>
                </c:pt>
                <c:pt idx="24">
                  <c:v>4.8499999999999996</c:v>
                </c:pt>
                <c:pt idx="25">
                  <c:v>4.8899999999999997</c:v>
                </c:pt>
                <c:pt idx="26">
                  <c:v>4.8499999999999996</c:v>
                </c:pt>
                <c:pt idx="27">
                  <c:v>4.79</c:v>
                </c:pt>
                <c:pt idx="28">
                  <c:v>4.84</c:v>
                </c:pt>
                <c:pt idx="29">
                  <c:v>4.7</c:v>
                </c:pt>
                <c:pt idx="30">
                  <c:v>3.93</c:v>
                </c:pt>
                <c:pt idx="31">
                  <c:v>4.8600000000000003</c:v>
                </c:pt>
                <c:pt idx="32">
                  <c:v>4.84</c:v>
                </c:pt>
                <c:pt idx="33">
                  <c:v>4.74</c:v>
                </c:pt>
                <c:pt idx="34">
                  <c:v>4.8899999999999997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183-427C-8E93-CBE239B9BD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а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 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Лист1!$D$2:$D$36</c:f>
              <c:numCache>
                <c:formatCode>General</c:formatCode>
                <c:ptCount val="35"/>
                <c:pt idx="0">
                  <c:v>4.37</c:v>
                </c:pt>
                <c:pt idx="1">
                  <c:v>4.3899999999999997</c:v>
                </c:pt>
                <c:pt idx="2">
                  <c:v>4.53</c:v>
                </c:pt>
                <c:pt idx="3">
                  <c:v>4.6100000000000003</c:v>
                </c:pt>
                <c:pt idx="4">
                  <c:v>4.66</c:v>
                </c:pt>
                <c:pt idx="5">
                  <c:v>4.3099999999999996</c:v>
                </c:pt>
                <c:pt idx="6">
                  <c:v>4.43</c:v>
                </c:pt>
                <c:pt idx="7">
                  <c:v>4.49</c:v>
                </c:pt>
                <c:pt idx="8">
                  <c:v>4.3600000000000003</c:v>
                </c:pt>
                <c:pt idx="9">
                  <c:v>4.3099999999999996</c:v>
                </c:pt>
                <c:pt idx="10">
                  <c:v>4.29</c:v>
                </c:pt>
                <c:pt idx="11">
                  <c:v>4.43</c:v>
                </c:pt>
                <c:pt idx="12">
                  <c:v>4.49</c:v>
                </c:pt>
                <c:pt idx="13">
                  <c:v>4.57</c:v>
                </c:pt>
                <c:pt idx="14">
                  <c:v>4.59</c:v>
                </c:pt>
                <c:pt idx="15">
                  <c:v>4.5999999999999996</c:v>
                </c:pt>
                <c:pt idx="16">
                  <c:v>4.5199999999999996</c:v>
                </c:pt>
                <c:pt idx="17">
                  <c:v>4.7300000000000004</c:v>
                </c:pt>
                <c:pt idx="18">
                  <c:v>4.49</c:v>
                </c:pt>
                <c:pt idx="19">
                  <c:v>4.6399999999999997</c:v>
                </c:pt>
                <c:pt idx="20">
                  <c:v>4.6399999999999997</c:v>
                </c:pt>
                <c:pt idx="21">
                  <c:v>4.7300000000000004</c:v>
                </c:pt>
                <c:pt idx="22">
                  <c:v>4.63</c:v>
                </c:pt>
                <c:pt idx="23">
                  <c:v>4.82</c:v>
                </c:pt>
                <c:pt idx="24">
                  <c:v>4.6900000000000004</c:v>
                </c:pt>
                <c:pt idx="25">
                  <c:v>4.66</c:v>
                </c:pt>
                <c:pt idx="26">
                  <c:v>4.8499999999999996</c:v>
                </c:pt>
                <c:pt idx="27">
                  <c:v>4.67</c:v>
                </c:pt>
                <c:pt idx="28">
                  <c:v>4.68</c:v>
                </c:pt>
                <c:pt idx="29">
                  <c:v>3.99</c:v>
                </c:pt>
                <c:pt idx="30">
                  <c:v>3.68</c:v>
                </c:pt>
                <c:pt idx="31">
                  <c:v>4.5999999999999996</c:v>
                </c:pt>
                <c:pt idx="32">
                  <c:v>4.6399999999999997</c:v>
                </c:pt>
                <c:pt idx="33">
                  <c:v>4.54</c:v>
                </c:pt>
                <c:pt idx="34">
                  <c:v>4.75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183-427C-8E93-CBE239B9B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68384"/>
        <c:axId val="80778368"/>
      </c:lineChart>
      <c:catAx>
        <c:axId val="8076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778368"/>
        <c:crosses val="autoZero"/>
        <c:auto val="1"/>
        <c:lblAlgn val="ctr"/>
        <c:lblOffset val="100"/>
        <c:noMultiLvlLbl val="0"/>
      </c:catAx>
      <c:valAx>
        <c:axId val="80778368"/>
        <c:scaling>
          <c:orientation val="minMax"/>
          <c:max val="5"/>
          <c:min val="3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76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76258772606981"/>
          <c:y val="0.91290876376302021"/>
          <c:w val="0.65909872721018237"/>
          <c:h val="6.193400353257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73600513558097E-2"/>
          <c:y val="2.1247002398081534E-2"/>
          <c:w val="0.94729052057347318"/>
          <c:h val="0.711777035064861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а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 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4.38</c:v>
                </c:pt>
                <c:pt idx="1">
                  <c:v>4.5199999999999996</c:v>
                </c:pt>
                <c:pt idx="2">
                  <c:v>4.5999999999999996</c:v>
                </c:pt>
                <c:pt idx="3">
                  <c:v>4.79</c:v>
                </c:pt>
                <c:pt idx="4">
                  <c:v>4.51</c:v>
                </c:pt>
                <c:pt idx="5">
                  <c:v>4.59</c:v>
                </c:pt>
                <c:pt idx="6">
                  <c:v>4.5999999999999996</c:v>
                </c:pt>
                <c:pt idx="7">
                  <c:v>4.58</c:v>
                </c:pt>
                <c:pt idx="8">
                  <c:v>4.07</c:v>
                </c:pt>
                <c:pt idx="9">
                  <c:v>4.5599999999999996</c:v>
                </c:pt>
                <c:pt idx="10">
                  <c:v>4.4000000000000004</c:v>
                </c:pt>
                <c:pt idx="11">
                  <c:v>4.5199999999999996</c:v>
                </c:pt>
                <c:pt idx="12">
                  <c:v>4.51</c:v>
                </c:pt>
                <c:pt idx="13">
                  <c:v>4.82</c:v>
                </c:pt>
                <c:pt idx="18">
                  <c:v>4.51</c:v>
                </c:pt>
                <c:pt idx="19">
                  <c:v>4.6900000000000004</c:v>
                </c:pt>
                <c:pt idx="22">
                  <c:v>4.53</c:v>
                </c:pt>
                <c:pt idx="23">
                  <c:v>4.72</c:v>
                </c:pt>
                <c:pt idx="27">
                  <c:v>4.51</c:v>
                </c:pt>
                <c:pt idx="28">
                  <c:v>4.63</c:v>
                </c:pt>
                <c:pt idx="29">
                  <c:v>4.24</c:v>
                </c:pt>
                <c:pt idx="30">
                  <c:v>3.45</c:v>
                </c:pt>
                <c:pt idx="31">
                  <c:v>5.56</c:v>
                </c:pt>
                <c:pt idx="32">
                  <c:v>4.55</c:v>
                </c:pt>
                <c:pt idx="33">
                  <c:v>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183-427C-8E93-CBE239B9BD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а</c:v>
                </c:pt>
              </c:strCache>
            </c:strRef>
          </c:tx>
          <c:spPr>
            <a:ln w="22225" cap="rnd">
              <a:solidFill>
                <a:srgbClr val="008000"/>
              </a:solidFill>
              <a:prstDash val="lgDashDot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 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Лист1!$C$2:$C$36</c:f>
              <c:numCache>
                <c:formatCode>General</c:formatCode>
                <c:ptCount val="35"/>
                <c:pt idx="0">
                  <c:v>4.75</c:v>
                </c:pt>
                <c:pt idx="1">
                  <c:v>4.7699999999999996</c:v>
                </c:pt>
                <c:pt idx="2">
                  <c:v>4.8499999999999996</c:v>
                </c:pt>
                <c:pt idx="3">
                  <c:v>4.84</c:v>
                </c:pt>
                <c:pt idx="4">
                  <c:v>4.79</c:v>
                </c:pt>
                <c:pt idx="5">
                  <c:v>4.82</c:v>
                </c:pt>
                <c:pt idx="6">
                  <c:v>4.79</c:v>
                </c:pt>
                <c:pt idx="7">
                  <c:v>4.7699999999999996</c:v>
                </c:pt>
                <c:pt idx="8">
                  <c:v>4.63</c:v>
                </c:pt>
                <c:pt idx="9">
                  <c:v>4.84</c:v>
                </c:pt>
                <c:pt idx="10">
                  <c:v>4.83</c:v>
                </c:pt>
                <c:pt idx="11">
                  <c:v>4.8499999999999996</c:v>
                </c:pt>
                <c:pt idx="12">
                  <c:v>4.82</c:v>
                </c:pt>
                <c:pt idx="13">
                  <c:v>4.8499999999999996</c:v>
                </c:pt>
                <c:pt idx="14">
                  <c:v>4.79</c:v>
                </c:pt>
                <c:pt idx="15">
                  <c:v>4.8</c:v>
                </c:pt>
                <c:pt idx="16">
                  <c:v>4.78</c:v>
                </c:pt>
                <c:pt idx="17">
                  <c:v>4.79</c:v>
                </c:pt>
                <c:pt idx="18">
                  <c:v>4.71</c:v>
                </c:pt>
                <c:pt idx="19">
                  <c:v>4.8600000000000003</c:v>
                </c:pt>
                <c:pt idx="20">
                  <c:v>4.82</c:v>
                </c:pt>
                <c:pt idx="21">
                  <c:v>4.83</c:v>
                </c:pt>
                <c:pt idx="22">
                  <c:v>4.8600000000000003</c:v>
                </c:pt>
                <c:pt idx="23">
                  <c:v>4.88</c:v>
                </c:pt>
                <c:pt idx="24">
                  <c:v>4.8499999999999996</c:v>
                </c:pt>
                <c:pt idx="25">
                  <c:v>4.8899999999999997</c:v>
                </c:pt>
                <c:pt idx="26">
                  <c:v>4.8499999999999996</c:v>
                </c:pt>
                <c:pt idx="27">
                  <c:v>4.79</c:v>
                </c:pt>
                <c:pt idx="28">
                  <c:v>4.84</c:v>
                </c:pt>
                <c:pt idx="29">
                  <c:v>4.7</c:v>
                </c:pt>
                <c:pt idx="30">
                  <c:v>3.93</c:v>
                </c:pt>
                <c:pt idx="31">
                  <c:v>4.8600000000000003</c:v>
                </c:pt>
                <c:pt idx="32">
                  <c:v>4.84</c:v>
                </c:pt>
                <c:pt idx="33">
                  <c:v>4.74</c:v>
                </c:pt>
                <c:pt idx="34">
                  <c:v>4.8899999999999997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183-427C-8E93-CBE239B9BD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а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 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Лист1!$D$2:$D$36</c:f>
              <c:numCache>
                <c:formatCode>General</c:formatCode>
                <c:ptCount val="35"/>
                <c:pt idx="0">
                  <c:v>4.37</c:v>
                </c:pt>
                <c:pt idx="1">
                  <c:v>4.3899999999999997</c:v>
                </c:pt>
                <c:pt idx="2">
                  <c:v>4.53</c:v>
                </c:pt>
                <c:pt idx="3">
                  <c:v>4.6100000000000003</c:v>
                </c:pt>
                <c:pt idx="4">
                  <c:v>4.66</c:v>
                </c:pt>
                <c:pt idx="5">
                  <c:v>4.3099999999999996</c:v>
                </c:pt>
                <c:pt idx="6">
                  <c:v>4.43</c:v>
                </c:pt>
                <c:pt idx="7">
                  <c:v>4.49</c:v>
                </c:pt>
                <c:pt idx="8">
                  <c:v>4.3600000000000003</c:v>
                </c:pt>
                <c:pt idx="9">
                  <c:v>4.3099999999999996</c:v>
                </c:pt>
                <c:pt idx="10">
                  <c:v>4.29</c:v>
                </c:pt>
                <c:pt idx="11">
                  <c:v>4.43</c:v>
                </c:pt>
                <c:pt idx="12">
                  <c:v>4.49</c:v>
                </c:pt>
                <c:pt idx="13">
                  <c:v>4.57</c:v>
                </c:pt>
                <c:pt idx="14">
                  <c:v>4.59</c:v>
                </c:pt>
                <c:pt idx="15">
                  <c:v>4.5999999999999996</c:v>
                </c:pt>
                <c:pt idx="16">
                  <c:v>4.5199999999999996</c:v>
                </c:pt>
                <c:pt idx="17">
                  <c:v>4.7300000000000004</c:v>
                </c:pt>
                <c:pt idx="18">
                  <c:v>4.49</c:v>
                </c:pt>
                <c:pt idx="19">
                  <c:v>4.6399999999999997</c:v>
                </c:pt>
                <c:pt idx="20">
                  <c:v>4.6399999999999997</c:v>
                </c:pt>
                <c:pt idx="21">
                  <c:v>4.7300000000000004</c:v>
                </c:pt>
                <c:pt idx="22">
                  <c:v>4.63</c:v>
                </c:pt>
                <c:pt idx="23">
                  <c:v>4.82</c:v>
                </c:pt>
                <c:pt idx="24">
                  <c:v>4.6900000000000004</c:v>
                </c:pt>
                <c:pt idx="25">
                  <c:v>4.66</c:v>
                </c:pt>
                <c:pt idx="26">
                  <c:v>4.8499999999999996</c:v>
                </c:pt>
                <c:pt idx="27">
                  <c:v>4.67</c:v>
                </c:pt>
                <c:pt idx="28">
                  <c:v>4.68</c:v>
                </c:pt>
                <c:pt idx="29">
                  <c:v>3.99</c:v>
                </c:pt>
                <c:pt idx="30">
                  <c:v>3.68</c:v>
                </c:pt>
                <c:pt idx="31">
                  <c:v>4.5999999999999996</c:v>
                </c:pt>
                <c:pt idx="32">
                  <c:v>4.6399999999999997</c:v>
                </c:pt>
                <c:pt idx="33">
                  <c:v>4.54</c:v>
                </c:pt>
                <c:pt idx="34">
                  <c:v>4.75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183-427C-8E93-CBE239B9B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10624"/>
        <c:axId val="85212160"/>
      </c:lineChart>
      <c:catAx>
        <c:axId val="852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212160"/>
        <c:crosses val="autoZero"/>
        <c:auto val="1"/>
        <c:lblAlgn val="ctr"/>
        <c:lblOffset val="100"/>
        <c:noMultiLvlLbl val="0"/>
      </c:catAx>
      <c:valAx>
        <c:axId val="85212160"/>
        <c:scaling>
          <c:orientation val="minMax"/>
          <c:max val="5"/>
          <c:min val="3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21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76258772606981"/>
          <c:y val="0.91290876376302021"/>
          <c:w val="0.65909872721018237"/>
          <c:h val="6.193400353257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73600513558097E-2"/>
          <c:y val="2.1247002398081534E-2"/>
          <c:w val="0.94729052057347318"/>
          <c:h val="0.711777035064861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а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 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4.38</c:v>
                </c:pt>
                <c:pt idx="1">
                  <c:v>4.5199999999999996</c:v>
                </c:pt>
                <c:pt idx="2">
                  <c:v>4.5999999999999996</c:v>
                </c:pt>
                <c:pt idx="3">
                  <c:v>4.79</c:v>
                </c:pt>
                <c:pt idx="4">
                  <c:v>4.51</c:v>
                </c:pt>
                <c:pt idx="5">
                  <c:v>4.59</c:v>
                </c:pt>
                <c:pt idx="6">
                  <c:v>4.5999999999999996</c:v>
                </c:pt>
                <c:pt idx="7">
                  <c:v>4.58</c:v>
                </c:pt>
                <c:pt idx="8">
                  <c:v>4.07</c:v>
                </c:pt>
                <c:pt idx="9">
                  <c:v>4.5599999999999996</c:v>
                </c:pt>
                <c:pt idx="10">
                  <c:v>4.4000000000000004</c:v>
                </c:pt>
                <c:pt idx="11">
                  <c:v>4.5199999999999996</c:v>
                </c:pt>
                <c:pt idx="12">
                  <c:v>4.51</c:v>
                </c:pt>
                <c:pt idx="13">
                  <c:v>4.82</c:v>
                </c:pt>
                <c:pt idx="18">
                  <c:v>4.51</c:v>
                </c:pt>
                <c:pt idx="19">
                  <c:v>4.6900000000000004</c:v>
                </c:pt>
                <c:pt idx="22">
                  <c:v>4.53</c:v>
                </c:pt>
                <c:pt idx="23">
                  <c:v>4.72</c:v>
                </c:pt>
                <c:pt idx="27">
                  <c:v>4.51</c:v>
                </c:pt>
                <c:pt idx="28">
                  <c:v>4.63</c:v>
                </c:pt>
                <c:pt idx="29">
                  <c:v>4.24</c:v>
                </c:pt>
                <c:pt idx="30">
                  <c:v>3.45</c:v>
                </c:pt>
                <c:pt idx="31">
                  <c:v>5.56</c:v>
                </c:pt>
                <c:pt idx="32">
                  <c:v>4.55</c:v>
                </c:pt>
                <c:pt idx="33">
                  <c:v>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183-427C-8E93-CBE239B9BD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а</c:v>
                </c:pt>
              </c:strCache>
            </c:strRef>
          </c:tx>
          <c:spPr>
            <a:ln w="22225" cap="rnd">
              <a:solidFill>
                <a:srgbClr val="008000"/>
              </a:solidFill>
              <a:prstDash val="lgDashDot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 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Лист1!$C$2:$C$36</c:f>
              <c:numCache>
                <c:formatCode>General</c:formatCode>
                <c:ptCount val="35"/>
                <c:pt idx="0">
                  <c:v>4.75</c:v>
                </c:pt>
                <c:pt idx="1">
                  <c:v>4.7699999999999996</c:v>
                </c:pt>
                <c:pt idx="2">
                  <c:v>4.8499999999999996</c:v>
                </c:pt>
                <c:pt idx="3">
                  <c:v>4.84</c:v>
                </c:pt>
                <c:pt idx="4">
                  <c:v>4.79</c:v>
                </c:pt>
                <c:pt idx="5">
                  <c:v>4.82</c:v>
                </c:pt>
                <c:pt idx="6">
                  <c:v>4.79</c:v>
                </c:pt>
                <c:pt idx="7">
                  <c:v>4.7699999999999996</c:v>
                </c:pt>
                <c:pt idx="8">
                  <c:v>4.63</c:v>
                </c:pt>
                <c:pt idx="9">
                  <c:v>4.84</c:v>
                </c:pt>
                <c:pt idx="10">
                  <c:v>4.83</c:v>
                </c:pt>
                <c:pt idx="11">
                  <c:v>4.8499999999999996</c:v>
                </c:pt>
                <c:pt idx="12">
                  <c:v>4.82</c:v>
                </c:pt>
                <c:pt idx="13">
                  <c:v>4.8499999999999996</c:v>
                </c:pt>
                <c:pt idx="14">
                  <c:v>4.79</c:v>
                </c:pt>
                <c:pt idx="15">
                  <c:v>4.8</c:v>
                </c:pt>
                <c:pt idx="16">
                  <c:v>4.78</c:v>
                </c:pt>
                <c:pt idx="17">
                  <c:v>4.79</c:v>
                </c:pt>
                <c:pt idx="18">
                  <c:v>4.71</c:v>
                </c:pt>
                <c:pt idx="19">
                  <c:v>4.8600000000000003</c:v>
                </c:pt>
                <c:pt idx="20">
                  <c:v>4.82</c:v>
                </c:pt>
                <c:pt idx="21">
                  <c:v>4.83</c:v>
                </c:pt>
                <c:pt idx="22">
                  <c:v>4.8600000000000003</c:v>
                </c:pt>
                <c:pt idx="23">
                  <c:v>4.88</c:v>
                </c:pt>
                <c:pt idx="24">
                  <c:v>4.8499999999999996</c:v>
                </c:pt>
                <c:pt idx="25">
                  <c:v>4.8899999999999997</c:v>
                </c:pt>
                <c:pt idx="26">
                  <c:v>4.8499999999999996</c:v>
                </c:pt>
                <c:pt idx="27">
                  <c:v>4.79</c:v>
                </c:pt>
                <c:pt idx="28">
                  <c:v>4.84</c:v>
                </c:pt>
                <c:pt idx="29">
                  <c:v>4.7</c:v>
                </c:pt>
                <c:pt idx="30">
                  <c:v>3.93</c:v>
                </c:pt>
                <c:pt idx="31">
                  <c:v>4.8600000000000003</c:v>
                </c:pt>
                <c:pt idx="32">
                  <c:v>4.84</c:v>
                </c:pt>
                <c:pt idx="33">
                  <c:v>4.74</c:v>
                </c:pt>
                <c:pt idx="34">
                  <c:v>4.8899999999999997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183-427C-8E93-CBE239B9BD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а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Лист1!$A$2:$A$36</c:f>
              <c:strCache>
                <c:ptCount val="35"/>
                <c:pt idx="0">
                  <c:v>1_1</c:v>
                </c:pt>
                <c:pt idx="1">
                  <c:v>1_2</c:v>
                </c:pt>
                <c:pt idx="2">
                  <c:v>1_3</c:v>
                </c:pt>
                <c:pt idx="3">
                  <c:v>1_4</c:v>
                </c:pt>
                <c:pt idx="4">
                  <c:v>1_5</c:v>
                </c:pt>
                <c:pt idx="5">
                  <c:v>1_6</c:v>
                </c:pt>
                <c:pt idx="6">
                  <c:v>1_7</c:v>
                </c:pt>
                <c:pt idx="7">
                  <c:v>1_8 </c:v>
                </c:pt>
                <c:pt idx="8">
                  <c:v>2_1 </c:v>
                </c:pt>
                <c:pt idx="9">
                  <c:v>2_2_а</c:v>
                </c:pt>
                <c:pt idx="10">
                  <c:v>2_2_б</c:v>
                </c:pt>
                <c:pt idx="11">
                  <c:v>2_2_в</c:v>
                </c:pt>
                <c:pt idx="12">
                  <c:v>2_3 </c:v>
                </c:pt>
                <c:pt idx="13">
                  <c:v>2_3_1</c:v>
                </c:pt>
                <c:pt idx="14">
                  <c:v>2_3_1_а</c:v>
                </c:pt>
                <c:pt idx="15">
                  <c:v>2_3_1_б</c:v>
                </c:pt>
                <c:pt idx="16">
                  <c:v>2_3_1_в</c:v>
                </c:pt>
                <c:pt idx="17">
                  <c:v>2_3_2 </c:v>
                </c:pt>
                <c:pt idx="18">
                  <c:v>3_1 </c:v>
                </c:pt>
                <c:pt idx="19">
                  <c:v>3_2 </c:v>
                </c:pt>
                <c:pt idx="20">
                  <c:v>3_2_а</c:v>
                </c:pt>
                <c:pt idx="21">
                  <c:v>3_2_б</c:v>
                </c:pt>
                <c:pt idx="22">
                  <c:v>3_3 </c:v>
                </c:pt>
                <c:pt idx="23">
                  <c:v>4_1 </c:v>
                </c:pt>
                <c:pt idx="24">
                  <c:v>4_2 </c:v>
                </c:pt>
                <c:pt idx="25">
                  <c:v>4_3 </c:v>
                </c:pt>
                <c:pt idx="26">
                  <c:v>4_4 </c:v>
                </c:pt>
                <c:pt idx="27">
                  <c:v>5_1_1</c:v>
                </c:pt>
                <c:pt idx="28">
                  <c:v>5_1_2</c:v>
                </c:pt>
                <c:pt idx="29">
                  <c:v>5_1_3 </c:v>
                </c:pt>
                <c:pt idx="30">
                  <c:v>5_1_4 </c:v>
                </c:pt>
                <c:pt idx="31">
                  <c:v>5_1_5 </c:v>
                </c:pt>
                <c:pt idx="32">
                  <c:v>5_1_6 </c:v>
                </c:pt>
                <c:pt idx="33">
                  <c:v>5_2 </c:v>
                </c:pt>
                <c:pt idx="34">
                  <c:v>6</c:v>
                </c:pt>
              </c:strCache>
            </c:strRef>
          </c:cat>
          <c:val>
            <c:numRef>
              <c:f>Лист1!$D$2:$D$36</c:f>
              <c:numCache>
                <c:formatCode>General</c:formatCode>
                <c:ptCount val="35"/>
                <c:pt idx="0">
                  <c:v>4.37</c:v>
                </c:pt>
                <c:pt idx="1">
                  <c:v>4.3899999999999997</c:v>
                </c:pt>
                <c:pt idx="2">
                  <c:v>4.53</c:v>
                </c:pt>
                <c:pt idx="3">
                  <c:v>4.6100000000000003</c:v>
                </c:pt>
                <c:pt idx="4">
                  <c:v>4.66</c:v>
                </c:pt>
                <c:pt idx="5">
                  <c:v>4.3099999999999996</c:v>
                </c:pt>
                <c:pt idx="6">
                  <c:v>4.43</c:v>
                </c:pt>
                <c:pt idx="7">
                  <c:v>4.49</c:v>
                </c:pt>
                <c:pt idx="8">
                  <c:v>4.3600000000000003</c:v>
                </c:pt>
                <c:pt idx="9">
                  <c:v>4.3099999999999996</c:v>
                </c:pt>
                <c:pt idx="10">
                  <c:v>4.29</c:v>
                </c:pt>
                <c:pt idx="11">
                  <c:v>4.43</c:v>
                </c:pt>
                <c:pt idx="12">
                  <c:v>4.49</c:v>
                </c:pt>
                <c:pt idx="13">
                  <c:v>4.57</c:v>
                </c:pt>
                <c:pt idx="14">
                  <c:v>4.59</c:v>
                </c:pt>
                <c:pt idx="15">
                  <c:v>4.5999999999999996</c:v>
                </c:pt>
                <c:pt idx="16">
                  <c:v>4.5199999999999996</c:v>
                </c:pt>
                <c:pt idx="17">
                  <c:v>4.7300000000000004</c:v>
                </c:pt>
                <c:pt idx="18">
                  <c:v>4.49</c:v>
                </c:pt>
                <c:pt idx="19">
                  <c:v>4.6399999999999997</c:v>
                </c:pt>
                <c:pt idx="20">
                  <c:v>4.6399999999999997</c:v>
                </c:pt>
                <c:pt idx="21">
                  <c:v>4.7300000000000004</c:v>
                </c:pt>
                <c:pt idx="22">
                  <c:v>4.63</c:v>
                </c:pt>
                <c:pt idx="23">
                  <c:v>4.82</c:v>
                </c:pt>
                <c:pt idx="24">
                  <c:v>4.6900000000000004</c:v>
                </c:pt>
                <c:pt idx="25">
                  <c:v>4.66</c:v>
                </c:pt>
                <c:pt idx="26">
                  <c:v>4.8499999999999996</c:v>
                </c:pt>
                <c:pt idx="27">
                  <c:v>4.67</c:v>
                </c:pt>
                <c:pt idx="28">
                  <c:v>4.68</c:v>
                </c:pt>
                <c:pt idx="29">
                  <c:v>3.99</c:v>
                </c:pt>
                <c:pt idx="30">
                  <c:v>3.68</c:v>
                </c:pt>
                <c:pt idx="31">
                  <c:v>4.5999999999999996</c:v>
                </c:pt>
                <c:pt idx="32">
                  <c:v>4.6399999999999997</c:v>
                </c:pt>
                <c:pt idx="33">
                  <c:v>4.54</c:v>
                </c:pt>
                <c:pt idx="34">
                  <c:v>4.75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183-427C-8E93-CBE239B9B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03296"/>
        <c:axId val="85304832"/>
      </c:lineChart>
      <c:catAx>
        <c:axId val="8530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304832"/>
        <c:crosses val="autoZero"/>
        <c:auto val="1"/>
        <c:lblAlgn val="ctr"/>
        <c:lblOffset val="100"/>
        <c:noMultiLvlLbl val="0"/>
      </c:catAx>
      <c:valAx>
        <c:axId val="85304832"/>
        <c:scaling>
          <c:orientation val="minMax"/>
          <c:max val="5"/>
          <c:min val="3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30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76258772606981"/>
          <c:y val="0.91290876376302021"/>
          <c:w val="0.65909872721018237"/>
          <c:h val="6.193400353257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96208957402494E-2"/>
          <c:y val="8.2425634295712993E-2"/>
          <c:w val="0.94739908798732808"/>
          <c:h val="0.4274028246469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англ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4.6899999999999995</c:v>
                </c:pt>
                <c:pt idx="1">
                  <c:v>4.72</c:v>
                </c:pt>
                <c:pt idx="2">
                  <c:v>4.4800000000000004</c:v>
                </c:pt>
                <c:pt idx="3">
                  <c:v>4.74</c:v>
                </c:pt>
                <c:pt idx="4">
                  <c:v>4.75</c:v>
                </c:pt>
                <c:pt idx="5">
                  <c:v>0</c:v>
                </c:pt>
                <c:pt idx="6">
                  <c:v>4.74</c:v>
                </c:pt>
                <c:pt idx="7">
                  <c:v>4.63</c:v>
                </c:pt>
                <c:pt idx="8">
                  <c:v>4.59</c:v>
                </c:pt>
                <c:pt idx="9">
                  <c:v>4.6399999999999997</c:v>
                </c:pt>
                <c:pt idx="10">
                  <c:v>4.6499999999999995</c:v>
                </c:pt>
                <c:pt idx="11">
                  <c:v>0</c:v>
                </c:pt>
                <c:pt idx="12">
                  <c:v>4.57</c:v>
                </c:pt>
                <c:pt idx="13">
                  <c:v>4.57</c:v>
                </c:pt>
                <c:pt idx="14">
                  <c:v>4.6499999999999995</c:v>
                </c:pt>
                <c:pt idx="15">
                  <c:v>4.59</c:v>
                </c:pt>
                <c:pt idx="16">
                  <c:v>4.6599999999999975</c:v>
                </c:pt>
                <c:pt idx="17">
                  <c:v>4.57</c:v>
                </c:pt>
                <c:pt idx="18">
                  <c:v>4.63</c:v>
                </c:pt>
                <c:pt idx="19">
                  <c:v>4.68</c:v>
                </c:pt>
                <c:pt idx="20">
                  <c:v>4.6899999999999995</c:v>
                </c:pt>
                <c:pt idx="21">
                  <c:v>4.5999999999999996</c:v>
                </c:pt>
                <c:pt idx="22">
                  <c:v>0</c:v>
                </c:pt>
                <c:pt idx="23">
                  <c:v>4.53</c:v>
                </c:pt>
                <c:pt idx="24">
                  <c:v>4.55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D-41B7-B543-41BB2A0C84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англ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4.88</c:v>
                </c:pt>
                <c:pt idx="1">
                  <c:v>4.8499999999999996</c:v>
                </c:pt>
                <c:pt idx="2">
                  <c:v>4.7300000000000004</c:v>
                </c:pt>
                <c:pt idx="3">
                  <c:v>4.88</c:v>
                </c:pt>
                <c:pt idx="4">
                  <c:v>4.9000000000000004</c:v>
                </c:pt>
                <c:pt idx="5">
                  <c:v>0</c:v>
                </c:pt>
                <c:pt idx="6">
                  <c:v>4.8899999999999997</c:v>
                </c:pt>
                <c:pt idx="7">
                  <c:v>4.83</c:v>
                </c:pt>
                <c:pt idx="8">
                  <c:v>4.84</c:v>
                </c:pt>
                <c:pt idx="9">
                  <c:v>4.84</c:v>
                </c:pt>
                <c:pt idx="10">
                  <c:v>4.84</c:v>
                </c:pt>
                <c:pt idx="11">
                  <c:v>4.8199999999999985</c:v>
                </c:pt>
                <c:pt idx="12">
                  <c:v>4.8499999999999996</c:v>
                </c:pt>
                <c:pt idx="13">
                  <c:v>4.8599999999999985</c:v>
                </c:pt>
                <c:pt idx="14">
                  <c:v>4.78</c:v>
                </c:pt>
                <c:pt idx="15">
                  <c:v>4.8199999999999985</c:v>
                </c:pt>
                <c:pt idx="16">
                  <c:v>4.8</c:v>
                </c:pt>
                <c:pt idx="17">
                  <c:v>4.78</c:v>
                </c:pt>
                <c:pt idx="18">
                  <c:v>4.78</c:v>
                </c:pt>
                <c:pt idx="19">
                  <c:v>4.8199999999999985</c:v>
                </c:pt>
                <c:pt idx="20">
                  <c:v>4.8599999999999985</c:v>
                </c:pt>
                <c:pt idx="21">
                  <c:v>4.83</c:v>
                </c:pt>
                <c:pt idx="22">
                  <c:v>0</c:v>
                </c:pt>
                <c:pt idx="23">
                  <c:v>4.84</c:v>
                </c:pt>
                <c:pt idx="24">
                  <c:v>4.7300000000000004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4D-41B7-B543-41BB2A0C84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англ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4.8199999999999985</c:v>
                </c:pt>
                <c:pt idx="1">
                  <c:v>4.71</c:v>
                </c:pt>
                <c:pt idx="2">
                  <c:v>4.8199999999999985</c:v>
                </c:pt>
                <c:pt idx="3">
                  <c:v>4.8</c:v>
                </c:pt>
                <c:pt idx="4">
                  <c:v>4.76</c:v>
                </c:pt>
                <c:pt idx="5">
                  <c:v>0</c:v>
                </c:pt>
                <c:pt idx="6">
                  <c:v>4.7699999999999996</c:v>
                </c:pt>
                <c:pt idx="7">
                  <c:v>4.6899999999999995</c:v>
                </c:pt>
                <c:pt idx="8">
                  <c:v>4.57</c:v>
                </c:pt>
                <c:pt idx="9">
                  <c:v>4.71</c:v>
                </c:pt>
                <c:pt idx="10">
                  <c:v>4.7699999999999996</c:v>
                </c:pt>
                <c:pt idx="11">
                  <c:v>4.6599999999999975</c:v>
                </c:pt>
                <c:pt idx="12">
                  <c:v>4.6899999999999995</c:v>
                </c:pt>
                <c:pt idx="13">
                  <c:v>4.63</c:v>
                </c:pt>
                <c:pt idx="14">
                  <c:v>4.68</c:v>
                </c:pt>
                <c:pt idx="15">
                  <c:v>4.6599999999999975</c:v>
                </c:pt>
                <c:pt idx="16">
                  <c:v>4.79</c:v>
                </c:pt>
                <c:pt idx="17">
                  <c:v>4.68</c:v>
                </c:pt>
                <c:pt idx="18">
                  <c:v>4.6899999999999995</c:v>
                </c:pt>
                <c:pt idx="19">
                  <c:v>4.71</c:v>
                </c:pt>
                <c:pt idx="20">
                  <c:v>4.8199999999999985</c:v>
                </c:pt>
                <c:pt idx="21">
                  <c:v>4.7300000000000004</c:v>
                </c:pt>
                <c:pt idx="22">
                  <c:v>0</c:v>
                </c:pt>
                <c:pt idx="23">
                  <c:v>4.79</c:v>
                </c:pt>
                <c:pt idx="24">
                  <c:v>4.68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4D-41B7-B543-41BB2A0C8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9938432"/>
        <c:axId val="29939968"/>
      </c:barChart>
      <c:catAx>
        <c:axId val="299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939968"/>
        <c:crosses val="autoZero"/>
        <c:auto val="1"/>
        <c:lblAlgn val="ctr"/>
        <c:lblOffset val="100"/>
        <c:noMultiLvlLbl val="0"/>
      </c:catAx>
      <c:valAx>
        <c:axId val="29939968"/>
        <c:scaling>
          <c:orientation val="minMax"/>
          <c:max val="5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93843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5928552700222451"/>
          <c:y val="0"/>
          <c:w val="0.23941030028301044"/>
          <c:h val="7.7486468037649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09755030621179E-2"/>
          <c:y val="4.3650793650793648E-2"/>
          <c:w val="0.75854950422863798"/>
          <c:h val="0.78540713660792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ФИУ русск</c:v>
                </c:pt>
              </c:strCache>
            </c:strRef>
          </c:tx>
          <c:spPr>
            <a:gradFill>
              <a:gsLst>
                <a:gs pos="0">
                  <a:srgbClr val="008000"/>
                </a:gs>
                <a:gs pos="50000">
                  <a:srgbClr val="00CC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4.37</c:v>
                </c:pt>
                <c:pt idx="1">
                  <c:v>4.79</c:v>
                </c:pt>
                <c:pt idx="2">
                  <c:v>4.1399999999999997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56-4521-9E41-BFBB7CCC7A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ФИУ англ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66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4.5</c:v>
                </c:pt>
                <c:pt idx="1">
                  <c:v>4.6399999999999997</c:v>
                </c:pt>
                <c:pt idx="2">
                  <c:v>4.5199999999999996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56-4521-9E41-BFBB7CCC7A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0922496"/>
        <c:axId val="80924032"/>
      </c:barChart>
      <c:catAx>
        <c:axId val="8092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924032"/>
        <c:crosses val="autoZero"/>
        <c:auto val="1"/>
        <c:lblAlgn val="ctr"/>
        <c:lblOffset val="100"/>
        <c:noMultiLvlLbl val="0"/>
      </c:catAx>
      <c:valAx>
        <c:axId val="80924032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92249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600204563801506"/>
          <c:y val="0.2541104236970379"/>
          <c:w val="0.16186592617951742"/>
          <c:h val="0.22604830646169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381742738589253"/>
          <c:y val="5.0816696914700622E-2"/>
          <c:w val="0.59128630705394136"/>
          <c:h val="0.89292196007259561"/>
        </c:manualLayout>
      </c:layout>
      <c:barChart>
        <c:barDir val="bar"/>
        <c:grouping val="stack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Могу выполнить самостоятельно</c:v>
                </c:pt>
              </c:strCache>
            </c:strRef>
          </c:tx>
          <c:spPr>
            <a:solidFill>
              <a:srgbClr val="003300"/>
            </a:solidFill>
            <a:ln w="1272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Подкожная инъекция</c:v>
                </c:pt>
                <c:pt idx="1">
                  <c:v>Внутримышечная инъекция</c:v>
                </c:pt>
                <c:pt idx="2">
                  <c:v>Внутривенная инъекция</c:v>
                </c:pt>
                <c:pt idx="3">
                  <c:v>Наложение хирургического шва на кожу</c:v>
                </c:pt>
                <c:pt idx="4">
                  <c:v>Уретральная катетеризация (мужчина/женщина)</c:v>
                </c:pt>
                <c:pt idx="5">
                  <c:v>Ректальное исследование</c:v>
                </c:pt>
                <c:pt idx="6">
                  <c:v>Зондирование желудка</c:v>
                </c:pt>
                <c:pt idx="7">
                  <c:v>Обследование простаты</c:v>
                </c:pt>
                <c:pt idx="8">
                  <c:v>Интубация трахеи</c:v>
                </c:pt>
                <c:pt idx="9">
                  <c:v>Взятие мазков из носа / зева</c:v>
                </c:pt>
                <c:pt idx="10">
                  <c:v>Люмбальная пункция</c:v>
                </c:pt>
                <c:pt idx="11">
                  <c:v>Плевральная пункция</c:v>
                </c:pt>
                <c:pt idx="12">
                  <c:v>Прием родов</c:v>
                </c:pt>
                <c:pt idx="13">
                  <c:v>Запись ЭКГ</c:v>
                </c:pt>
                <c:pt idx="14">
                  <c:v>УЗИ внутренних органов</c:v>
                </c:pt>
                <c:pt idx="15">
                  <c:v>Измерение артериального давление</c:v>
                </c:pt>
                <c:pt idx="16">
                  <c:v>Постановка клизмы</c:v>
                </c:pt>
                <c:pt idx="17">
                  <c:v>Пальпация молочной железы</c:v>
                </c:pt>
                <c:pt idx="18">
                  <c:v>Уход за трахеостомой</c:v>
                </c:pt>
                <c:pt idx="19">
                  <c:v>Обследование уха с помощью отоскопа</c:v>
                </c:pt>
                <c:pt idx="20">
                  <c:v>Сердечно-легочная реанимация</c:v>
                </c:pt>
                <c:pt idx="21">
                  <c:v>Обследование с помощью гинекологических зеркал</c:v>
                </c:pt>
                <c:pt idx="22">
                  <c:v>Аускультация плода</c:v>
                </c:pt>
                <c:pt idx="23">
                  <c:v>Забор мазков из уретры, полов. органов</c:v>
                </c:pt>
                <c:pt idx="24">
                  <c:v>Кожный разрез</c:v>
                </c:pt>
                <c:pt idx="25">
                  <c:v>Определение групп крови</c:v>
                </c:pt>
                <c:pt idx="26">
                  <c:v>Вскрытие фурункула (карбункула, абсцесса)</c:v>
                </c:pt>
                <c:pt idx="27">
                  <c:v>Первичная хирургическая обработка раны</c:v>
                </c:pt>
                <c:pt idx="28">
                  <c:v>Уход за ребёнком грудного возраста</c:v>
                </c:pt>
                <c:pt idx="29">
                  <c:v>Наркоз</c:v>
                </c:pt>
                <c:pt idx="30">
                  <c:v>Местная анестезия</c:v>
                </c:pt>
                <c:pt idx="31">
                  <c:v>Ассистент хирургической операции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47.730000000000011</c:v>
                </c:pt>
                <c:pt idx="1">
                  <c:v>43.18</c:v>
                </c:pt>
                <c:pt idx="2">
                  <c:v>43.18</c:v>
                </c:pt>
                <c:pt idx="3">
                  <c:v>36.36</c:v>
                </c:pt>
                <c:pt idx="4">
                  <c:v>37.93</c:v>
                </c:pt>
                <c:pt idx="5">
                  <c:v>34.090000000000003</c:v>
                </c:pt>
                <c:pt idx="6">
                  <c:v>27.27</c:v>
                </c:pt>
                <c:pt idx="7">
                  <c:v>26.14</c:v>
                </c:pt>
                <c:pt idx="8">
                  <c:v>29.55</c:v>
                </c:pt>
                <c:pt idx="9">
                  <c:v>34.879999999999995</c:v>
                </c:pt>
                <c:pt idx="10">
                  <c:v>27.27</c:v>
                </c:pt>
                <c:pt idx="11">
                  <c:v>26.14</c:v>
                </c:pt>
                <c:pt idx="12">
                  <c:v>16.09</c:v>
                </c:pt>
                <c:pt idx="13">
                  <c:v>51.14</c:v>
                </c:pt>
                <c:pt idx="14">
                  <c:v>13.639999999999999</c:v>
                </c:pt>
                <c:pt idx="15">
                  <c:v>62.5</c:v>
                </c:pt>
                <c:pt idx="16">
                  <c:v>28.74</c:v>
                </c:pt>
                <c:pt idx="17">
                  <c:v>50</c:v>
                </c:pt>
                <c:pt idx="18">
                  <c:v>31.82</c:v>
                </c:pt>
                <c:pt idx="19">
                  <c:v>18.18</c:v>
                </c:pt>
                <c:pt idx="20">
                  <c:v>35.290000000000013</c:v>
                </c:pt>
                <c:pt idx="21">
                  <c:v>27.06</c:v>
                </c:pt>
                <c:pt idx="22">
                  <c:v>15.91</c:v>
                </c:pt>
                <c:pt idx="23">
                  <c:v>12.5</c:v>
                </c:pt>
                <c:pt idx="24">
                  <c:v>32.18</c:v>
                </c:pt>
                <c:pt idx="25">
                  <c:v>13.639999999999999</c:v>
                </c:pt>
                <c:pt idx="26">
                  <c:v>14.77</c:v>
                </c:pt>
                <c:pt idx="27">
                  <c:v>28.41</c:v>
                </c:pt>
                <c:pt idx="28">
                  <c:v>18.18</c:v>
                </c:pt>
                <c:pt idx="29">
                  <c:v>13.950000000000005</c:v>
                </c:pt>
                <c:pt idx="30">
                  <c:v>27.27</c:v>
                </c:pt>
                <c:pt idx="31">
                  <c:v>28.41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Выполнял(а) 2 и более раз</c:v>
                </c:pt>
              </c:strCache>
            </c:strRef>
          </c:tx>
          <c:spPr>
            <a:solidFill>
              <a:srgbClr val="008000"/>
            </a:solidFill>
            <a:ln w="1272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Подкожная инъекция</c:v>
                </c:pt>
                <c:pt idx="1">
                  <c:v>Внутримышечная инъекция</c:v>
                </c:pt>
                <c:pt idx="2">
                  <c:v>Внутривенная инъекция</c:v>
                </c:pt>
                <c:pt idx="3">
                  <c:v>Наложение хирургического шва на кожу</c:v>
                </c:pt>
                <c:pt idx="4">
                  <c:v>Уретральная катетеризация (мужчина/женщина)</c:v>
                </c:pt>
                <c:pt idx="5">
                  <c:v>Ректальное исследование</c:v>
                </c:pt>
                <c:pt idx="6">
                  <c:v>Зондирование желудка</c:v>
                </c:pt>
                <c:pt idx="7">
                  <c:v>Обследование простаты</c:v>
                </c:pt>
                <c:pt idx="8">
                  <c:v>Интубация трахеи</c:v>
                </c:pt>
                <c:pt idx="9">
                  <c:v>Взятие мазков из носа / зева</c:v>
                </c:pt>
                <c:pt idx="10">
                  <c:v>Люмбальная пункция</c:v>
                </c:pt>
                <c:pt idx="11">
                  <c:v>Плевральная пункция</c:v>
                </c:pt>
                <c:pt idx="12">
                  <c:v>Прием родов</c:v>
                </c:pt>
                <c:pt idx="13">
                  <c:v>Запись ЭКГ</c:v>
                </c:pt>
                <c:pt idx="14">
                  <c:v>УЗИ внутренних органов</c:v>
                </c:pt>
                <c:pt idx="15">
                  <c:v>Измерение артериального давление</c:v>
                </c:pt>
                <c:pt idx="16">
                  <c:v>Постановка клизмы</c:v>
                </c:pt>
                <c:pt idx="17">
                  <c:v>Пальпация молочной железы</c:v>
                </c:pt>
                <c:pt idx="18">
                  <c:v>Уход за трахеостомой</c:v>
                </c:pt>
                <c:pt idx="19">
                  <c:v>Обследование уха с помощью отоскопа</c:v>
                </c:pt>
                <c:pt idx="20">
                  <c:v>Сердечно-легочная реанимация</c:v>
                </c:pt>
                <c:pt idx="21">
                  <c:v>Обследование с помощью гинекологических зеркал</c:v>
                </c:pt>
                <c:pt idx="22">
                  <c:v>Аускультация плода</c:v>
                </c:pt>
                <c:pt idx="23">
                  <c:v>Забор мазков из уретры, полов. органов</c:v>
                </c:pt>
                <c:pt idx="24">
                  <c:v>Кожный разрез</c:v>
                </c:pt>
                <c:pt idx="25">
                  <c:v>Определение групп крови</c:v>
                </c:pt>
                <c:pt idx="26">
                  <c:v>Вскрытие фурункула (карбункула, абсцесса)</c:v>
                </c:pt>
                <c:pt idx="27">
                  <c:v>Первичная хирургическая обработка раны</c:v>
                </c:pt>
                <c:pt idx="28">
                  <c:v>Уход за ребёнком грудного возраста</c:v>
                </c:pt>
                <c:pt idx="29">
                  <c:v>Наркоз</c:v>
                </c:pt>
                <c:pt idx="30">
                  <c:v>Местная анестезия</c:v>
                </c:pt>
                <c:pt idx="31">
                  <c:v>Ассистент хирургической операции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10.220000000000001</c:v>
                </c:pt>
                <c:pt idx="1">
                  <c:v>18.18</c:v>
                </c:pt>
                <c:pt idx="2">
                  <c:v>17.04</c:v>
                </c:pt>
                <c:pt idx="3">
                  <c:v>15.91</c:v>
                </c:pt>
                <c:pt idx="4">
                  <c:v>11.49</c:v>
                </c:pt>
                <c:pt idx="5">
                  <c:v>4.55</c:v>
                </c:pt>
                <c:pt idx="6">
                  <c:v>7.95</c:v>
                </c:pt>
                <c:pt idx="7">
                  <c:v>11.360000000000005</c:v>
                </c:pt>
                <c:pt idx="8">
                  <c:v>12.5</c:v>
                </c:pt>
                <c:pt idx="9">
                  <c:v>6.98</c:v>
                </c:pt>
                <c:pt idx="10">
                  <c:v>11.360000000000005</c:v>
                </c:pt>
                <c:pt idx="11">
                  <c:v>3.4099999999999997</c:v>
                </c:pt>
                <c:pt idx="12">
                  <c:v>8.0500000000000007</c:v>
                </c:pt>
                <c:pt idx="13">
                  <c:v>17.05</c:v>
                </c:pt>
                <c:pt idx="14">
                  <c:v>14.77</c:v>
                </c:pt>
                <c:pt idx="15">
                  <c:v>9.09</c:v>
                </c:pt>
                <c:pt idx="16">
                  <c:v>6.9</c:v>
                </c:pt>
                <c:pt idx="17">
                  <c:v>17.439999999999991</c:v>
                </c:pt>
                <c:pt idx="18">
                  <c:v>13.639999999999999</c:v>
                </c:pt>
                <c:pt idx="19">
                  <c:v>10.229999999999999</c:v>
                </c:pt>
                <c:pt idx="20">
                  <c:v>12.94</c:v>
                </c:pt>
                <c:pt idx="21">
                  <c:v>7.06</c:v>
                </c:pt>
                <c:pt idx="22">
                  <c:v>13.639999999999999</c:v>
                </c:pt>
                <c:pt idx="23">
                  <c:v>10.229999999999999</c:v>
                </c:pt>
                <c:pt idx="24">
                  <c:v>10.34</c:v>
                </c:pt>
                <c:pt idx="25">
                  <c:v>6.8199999999999985</c:v>
                </c:pt>
                <c:pt idx="26">
                  <c:v>6.8199999999999985</c:v>
                </c:pt>
                <c:pt idx="27">
                  <c:v>19.32</c:v>
                </c:pt>
                <c:pt idx="28">
                  <c:v>4.55</c:v>
                </c:pt>
                <c:pt idx="29">
                  <c:v>8.1399999999999988</c:v>
                </c:pt>
                <c:pt idx="30">
                  <c:v>7.95</c:v>
                </c:pt>
                <c:pt idx="31">
                  <c:v>7.95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Выполнял(а) 1 раз</c:v>
                </c:pt>
              </c:strCache>
            </c:strRef>
          </c:tx>
          <c:spPr>
            <a:solidFill>
              <a:srgbClr val="00FF00"/>
            </a:solidFill>
            <a:ln w="1272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Подкожная инъекция</c:v>
                </c:pt>
                <c:pt idx="1">
                  <c:v>Внутримышечная инъекция</c:v>
                </c:pt>
                <c:pt idx="2">
                  <c:v>Внутривенная инъекция</c:v>
                </c:pt>
                <c:pt idx="3">
                  <c:v>Наложение хирургического шва на кожу</c:v>
                </c:pt>
                <c:pt idx="4">
                  <c:v>Уретральная катетеризация (мужчина/женщина)</c:v>
                </c:pt>
                <c:pt idx="5">
                  <c:v>Ректальное исследование</c:v>
                </c:pt>
                <c:pt idx="6">
                  <c:v>Зондирование желудка</c:v>
                </c:pt>
                <c:pt idx="7">
                  <c:v>Обследование простаты</c:v>
                </c:pt>
                <c:pt idx="8">
                  <c:v>Интубация трахеи</c:v>
                </c:pt>
                <c:pt idx="9">
                  <c:v>Взятие мазков из носа / зева</c:v>
                </c:pt>
                <c:pt idx="10">
                  <c:v>Люмбальная пункция</c:v>
                </c:pt>
                <c:pt idx="11">
                  <c:v>Плевральная пункция</c:v>
                </c:pt>
                <c:pt idx="12">
                  <c:v>Прием родов</c:v>
                </c:pt>
                <c:pt idx="13">
                  <c:v>Запись ЭКГ</c:v>
                </c:pt>
                <c:pt idx="14">
                  <c:v>УЗИ внутренних органов</c:v>
                </c:pt>
                <c:pt idx="15">
                  <c:v>Измерение артериального давление</c:v>
                </c:pt>
                <c:pt idx="16">
                  <c:v>Постановка клизмы</c:v>
                </c:pt>
                <c:pt idx="17">
                  <c:v>Пальпация молочной железы</c:v>
                </c:pt>
                <c:pt idx="18">
                  <c:v>Уход за трахеостомой</c:v>
                </c:pt>
                <c:pt idx="19">
                  <c:v>Обследование уха с помощью отоскопа</c:v>
                </c:pt>
                <c:pt idx="20">
                  <c:v>Сердечно-легочная реанимация</c:v>
                </c:pt>
                <c:pt idx="21">
                  <c:v>Обследование с помощью гинекологических зеркал</c:v>
                </c:pt>
                <c:pt idx="22">
                  <c:v>Аускультация плода</c:v>
                </c:pt>
                <c:pt idx="23">
                  <c:v>Забор мазков из уретры, полов. органов</c:v>
                </c:pt>
                <c:pt idx="24">
                  <c:v>Кожный разрез</c:v>
                </c:pt>
                <c:pt idx="25">
                  <c:v>Определение групп крови</c:v>
                </c:pt>
                <c:pt idx="26">
                  <c:v>Вскрытие фурункула (карбункула, абсцесса)</c:v>
                </c:pt>
                <c:pt idx="27">
                  <c:v>Первичная хирургическая обработка раны</c:v>
                </c:pt>
                <c:pt idx="28">
                  <c:v>Уход за ребёнком грудного возраста</c:v>
                </c:pt>
                <c:pt idx="29">
                  <c:v>Наркоз</c:v>
                </c:pt>
                <c:pt idx="30">
                  <c:v>Местная анестезия</c:v>
                </c:pt>
                <c:pt idx="31">
                  <c:v>Ассистент хирургической операции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6.8199999999999985</c:v>
                </c:pt>
                <c:pt idx="1">
                  <c:v>4.55</c:v>
                </c:pt>
                <c:pt idx="2">
                  <c:v>5.68</c:v>
                </c:pt>
                <c:pt idx="3">
                  <c:v>3.4099999999999997</c:v>
                </c:pt>
                <c:pt idx="4">
                  <c:v>6.9</c:v>
                </c:pt>
                <c:pt idx="5">
                  <c:v>14.77</c:v>
                </c:pt>
                <c:pt idx="6">
                  <c:v>10.229999999999999</c:v>
                </c:pt>
                <c:pt idx="7">
                  <c:v>1.1399999999999992</c:v>
                </c:pt>
                <c:pt idx="8">
                  <c:v>5.68</c:v>
                </c:pt>
                <c:pt idx="9">
                  <c:v>17.439999999999991</c:v>
                </c:pt>
                <c:pt idx="10">
                  <c:v>3.4099999999999997</c:v>
                </c:pt>
                <c:pt idx="11">
                  <c:v>5.68</c:v>
                </c:pt>
                <c:pt idx="12">
                  <c:v>8.0500000000000007</c:v>
                </c:pt>
                <c:pt idx="13">
                  <c:v>9.09</c:v>
                </c:pt>
                <c:pt idx="14">
                  <c:v>11.360000000000005</c:v>
                </c:pt>
                <c:pt idx="15">
                  <c:v>5.68</c:v>
                </c:pt>
                <c:pt idx="16">
                  <c:v>4.5999999999999996</c:v>
                </c:pt>
                <c:pt idx="17">
                  <c:v>2.3299999999999987</c:v>
                </c:pt>
                <c:pt idx="18">
                  <c:v>5.68</c:v>
                </c:pt>
                <c:pt idx="19">
                  <c:v>23.86</c:v>
                </c:pt>
                <c:pt idx="20">
                  <c:v>3.53</c:v>
                </c:pt>
                <c:pt idx="21">
                  <c:v>8.2399999999999984</c:v>
                </c:pt>
                <c:pt idx="22">
                  <c:v>21.59</c:v>
                </c:pt>
                <c:pt idx="23">
                  <c:v>9.09</c:v>
                </c:pt>
                <c:pt idx="24">
                  <c:v>17.239999999999988</c:v>
                </c:pt>
                <c:pt idx="25">
                  <c:v>27.27</c:v>
                </c:pt>
                <c:pt idx="26">
                  <c:v>7.95</c:v>
                </c:pt>
                <c:pt idx="27">
                  <c:v>4.55</c:v>
                </c:pt>
                <c:pt idx="28">
                  <c:v>5.68</c:v>
                </c:pt>
                <c:pt idx="29">
                  <c:v>2.3299999999999987</c:v>
                </c:pt>
                <c:pt idx="30">
                  <c:v>13.639999999999999</c:v>
                </c:pt>
                <c:pt idx="31">
                  <c:v>4.55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Присутствовал(а) </c:v>
                </c:pt>
              </c:strCache>
            </c:strRef>
          </c:tx>
          <c:spPr>
            <a:solidFill>
              <a:srgbClr val="CCFFCC"/>
            </a:solidFill>
            <a:ln w="1272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Подкожная инъекция</c:v>
                </c:pt>
                <c:pt idx="1">
                  <c:v>Внутримышечная инъекция</c:v>
                </c:pt>
                <c:pt idx="2">
                  <c:v>Внутривенная инъекция</c:v>
                </c:pt>
                <c:pt idx="3">
                  <c:v>Наложение хирургического шва на кожу</c:v>
                </c:pt>
                <c:pt idx="4">
                  <c:v>Уретральная катетеризация (мужчина/женщина)</c:v>
                </c:pt>
                <c:pt idx="5">
                  <c:v>Ректальное исследование</c:v>
                </c:pt>
                <c:pt idx="6">
                  <c:v>Зондирование желудка</c:v>
                </c:pt>
                <c:pt idx="7">
                  <c:v>Обследование простаты</c:v>
                </c:pt>
                <c:pt idx="8">
                  <c:v>Интубация трахеи</c:v>
                </c:pt>
                <c:pt idx="9">
                  <c:v>Взятие мазков из носа / зева</c:v>
                </c:pt>
                <c:pt idx="10">
                  <c:v>Люмбальная пункция</c:v>
                </c:pt>
                <c:pt idx="11">
                  <c:v>Плевральная пункция</c:v>
                </c:pt>
                <c:pt idx="12">
                  <c:v>Прием родов</c:v>
                </c:pt>
                <c:pt idx="13">
                  <c:v>Запись ЭКГ</c:v>
                </c:pt>
                <c:pt idx="14">
                  <c:v>УЗИ внутренних органов</c:v>
                </c:pt>
                <c:pt idx="15">
                  <c:v>Измерение артериального давление</c:v>
                </c:pt>
                <c:pt idx="16">
                  <c:v>Постановка клизмы</c:v>
                </c:pt>
                <c:pt idx="17">
                  <c:v>Пальпация молочной железы</c:v>
                </c:pt>
                <c:pt idx="18">
                  <c:v>Уход за трахеостомой</c:v>
                </c:pt>
                <c:pt idx="19">
                  <c:v>Обследование уха с помощью отоскопа</c:v>
                </c:pt>
                <c:pt idx="20">
                  <c:v>Сердечно-легочная реанимация</c:v>
                </c:pt>
                <c:pt idx="21">
                  <c:v>Обследование с помощью гинекологических зеркал</c:v>
                </c:pt>
                <c:pt idx="22">
                  <c:v>Аускультация плода</c:v>
                </c:pt>
                <c:pt idx="23">
                  <c:v>Забор мазков из уретры, полов. органов</c:v>
                </c:pt>
                <c:pt idx="24">
                  <c:v>Кожный разрез</c:v>
                </c:pt>
                <c:pt idx="25">
                  <c:v>Определение групп крови</c:v>
                </c:pt>
                <c:pt idx="26">
                  <c:v>Вскрытие фурункула (карбункула, абсцесса)</c:v>
                </c:pt>
                <c:pt idx="27">
                  <c:v>Первичная хирургическая обработка раны</c:v>
                </c:pt>
                <c:pt idx="28">
                  <c:v>Уход за ребёнком грудного возраста</c:v>
                </c:pt>
                <c:pt idx="29">
                  <c:v>Наркоз</c:v>
                </c:pt>
                <c:pt idx="30">
                  <c:v>Местная анестезия</c:v>
                </c:pt>
                <c:pt idx="31">
                  <c:v>Ассистент хирургической операции</c:v>
                </c:pt>
              </c:strCache>
            </c:strRef>
          </c:cat>
          <c:val>
            <c:numRef>
              <c:f>Sheet1!$E$2:$E$33</c:f>
              <c:numCache>
                <c:formatCode>General</c:formatCode>
                <c:ptCount val="32"/>
                <c:pt idx="0">
                  <c:v>34.090000000000003</c:v>
                </c:pt>
                <c:pt idx="1">
                  <c:v>34.090000000000003</c:v>
                </c:pt>
                <c:pt idx="2">
                  <c:v>34.090000000000003</c:v>
                </c:pt>
                <c:pt idx="3">
                  <c:v>42.05</c:v>
                </c:pt>
                <c:pt idx="4">
                  <c:v>43.68</c:v>
                </c:pt>
                <c:pt idx="5">
                  <c:v>46.59</c:v>
                </c:pt>
                <c:pt idx="6">
                  <c:v>51.14</c:v>
                </c:pt>
                <c:pt idx="7">
                  <c:v>57.949999999999996</c:v>
                </c:pt>
                <c:pt idx="8">
                  <c:v>50</c:v>
                </c:pt>
                <c:pt idx="9">
                  <c:v>40.700000000000003</c:v>
                </c:pt>
                <c:pt idx="10">
                  <c:v>47.730000000000011</c:v>
                </c:pt>
                <c:pt idx="11">
                  <c:v>50</c:v>
                </c:pt>
                <c:pt idx="12">
                  <c:v>64.36999999999999</c:v>
                </c:pt>
                <c:pt idx="13">
                  <c:v>22.73</c:v>
                </c:pt>
                <c:pt idx="14">
                  <c:v>57.949999999999996</c:v>
                </c:pt>
                <c:pt idx="15">
                  <c:v>22.73</c:v>
                </c:pt>
                <c:pt idx="16">
                  <c:v>56.32</c:v>
                </c:pt>
                <c:pt idx="17">
                  <c:v>29.07</c:v>
                </c:pt>
                <c:pt idx="18">
                  <c:v>45.449999999999996</c:v>
                </c:pt>
                <c:pt idx="19">
                  <c:v>45.449999999999996</c:v>
                </c:pt>
                <c:pt idx="20">
                  <c:v>36.47</c:v>
                </c:pt>
                <c:pt idx="21">
                  <c:v>55.290000000000013</c:v>
                </c:pt>
                <c:pt idx="22">
                  <c:v>43.18</c:v>
                </c:pt>
                <c:pt idx="23">
                  <c:v>63.64</c:v>
                </c:pt>
                <c:pt idx="24">
                  <c:v>36.78</c:v>
                </c:pt>
                <c:pt idx="25">
                  <c:v>47.730000000000011</c:v>
                </c:pt>
                <c:pt idx="26">
                  <c:v>53.41</c:v>
                </c:pt>
                <c:pt idx="27">
                  <c:v>38.64</c:v>
                </c:pt>
                <c:pt idx="28">
                  <c:v>69.319999999999993</c:v>
                </c:pt>
                <c:pt idx="29">
                  <c:v>72.09</c:v>
                </c:pt>
                <c:pt idx="30">
                  <c:v>48.86</c:v>
                </c:pt>
                <c:pt idx="31">
                  <c:v>55.68</c:v>
                </c:pt>
              </c:numCache>
            </c:numRef>
          </c:val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Не присутствовал(а) </c:v>
                </c:pt>
              </c:strCache>
            </c:strRef>
          </c:tx>
          <c:spPr>
            <a:solidFill>
              <a:srgbClr val="FF0000"/>
            </a:solidFill>
            <a:ln w="1272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Подкожная инъекция</c:v>
                </c:pt>
                <c:pt idx="1">
                  <c:v>Внутримышечная инъекция</c:v>
                </c:pt>
                <c:pt idx="2">
                  <c:v>Внутривенная инъекция</c:v>
                </c:pt>
                <c:pt idx="3">
                  <c:v>Наложение хирургического шва на кожу</c:v>
                </c:pt>
                <c:pt idx="4">
                  <c:v>Уретральная катетеризация (мужчина/женщина)</c:v>
                </c:pt>
                <c:pt idx="5">
                  <c:v>Ректальное исследование</c:v>
                </c:pt>
                <c:pt idx="6">
                  <c:v>Зондирование желудка</c:v>
                </c:pt>
                <c:pt idx="7">
                  <c:v>Обследование простаты</c:v>
                </c:pt>
                <c:pt idx="8">
                  <c:v>Интубация трахеи</c:v>
                </c:pt>
                <c:pt idx="9">
                  <c:v>Взятие мазков из носа / зева</c:v>
                </c:pt>
                <c:pt idx="10">
                  <c:v>Люмбальная пункция</c:v>
                </c:pt>
                <c:pt idx="11">
                  <c:v>Плевральная пункция</c:v>
                </c:pt>
                <c:pt idx="12">
                  <c:v>Прием родов</c:v>
                </c:pt>
                <c:pt idx="13">
                  <c:v>Запись ЭКГ</c:v>
                </c:pt>
                <c:pt idx="14">
                  <c:v>УЗИ внутренних органов</c:v>
                </c:pt>
                <c:pt idx="15">
                  <c:v>Измерение артериального давление</c:v>
                </c:pt>
                <c:pt idx="16">
                  <c:v>Постановка клизмы</c:v>
                </c:pt>
                <c:pt idx="17">
                  <c:v>Пальпация молочной железы</c:v>
                </c:pt>
                <c:pt idx="18">
                  <c:v>Уход за трахеостомой</c:v>
                </c:pt>
                <c:pt idx="19">
                  <c:v>Обследование уха с помощью отоскопа</c:v>
                </c:pt>
                <c:pt idx="20">
                  <c:v>Сердечно-легочная реанимация</c:v>
                </c:pt>
                <c:pt idx="21">
                  <c:v>Обследование с помощью гинекологических зеркал</c:v>
                </c:pt>
                <c:pt idx="22">
                  <c:v>Аускультация плода</c:v>
                </c:pt>
                <c:pt idx="23">
                  <c:v>Забор мазков из уретры, полов. органов</c:v>
                </c:pt>
                <c:pt idx="24">
                  <c:v>Кожный разрез</c:v>
                </c:pt>
                <c:pt idx="25">
                  <c:v>Определение групп крови</c:v>
                </c:pt>
                <c:pt idx="26">
                  <c:v>Вскрытие фурункула (карбункула, абсцесса)</c:v>
                </c:pt>
                <c:pt idx="27">
                  <c:v>Первичная хирургическая обработка раны</c:v>
                </c:pt>
                <c:pt idx="28">
                  <c:v>Уход за ребёнком грудного возраста</c:v>
                </c:pt>
                <c:pt idx="29">
                  <c:v>Наркоз</c:v>
                </c:pt>
                <c:pt idx="30">
                  <c:v>Местная анестезия</c:v>
                </c:pt>
                <c:pt idx="31">
                  <c:v>Ассистент хирургической операции</c:v>
                </c:pt>
              </c:strCache>
            </c:strRef>
          </c:cat>
          <c:val>
            <c:numRef>
              <c:f>Sheet1!$F$2:$F$33</c:f>
              <c:numCache>
                <c:formatCode>General</c:formatCode>
                <c:ptCount val="32"/>
                <c:pt idx="0">
                  <c:v>1.1399999999999992</c:v>
                </c:pt>
                <c:pt idx="1">
                  <c:v>0</c:v>
                </c:pt>
                <c:pt idx="2">
                  <c:v>0</c:v>
                </c:pt>
                <c:pt idx="3">
                  <c:v>2.27</c:v>
                </c:pt>
                <c:pt idx="4">
                  <c:v>0</c:v>
                </c:pt>
                <c:pt idx="5">
                  <c:v>0</c:v>
                </c:pt>
                <c:pt idx="6">
                  <c:v>3.4099999999999997</c:v>
                </c:pt>
                <c:pt idx="7">
                  <c:v>3.4099999999999997</c:v>
                </c:pt>
                <c:pt idx="8">
                  <c:v>2.27</c:v>
                </c:pt>
                <c:pt idx="9">
                  <c:v>0</c:v>
                </c:pt>
                <c:pt idx="10">
                  <c:v>10.229999999999999</c:v>
                </c:pt>
                <c:pt idx="11">
                  <c:v>14.77</c:v>
                </c:pt>
                <c:pt idx="12">
                  <c:v>3.44</c:v>
                </c:pt>
                <c:pt idx="13">
                  <c:v>0</c:v>
                </c:pt>
                <c:pt idx="14">
                  <c:v>2.27</c:v>
                </c:pt>
                <c:pt idx="15">
                  <c:v>0</c:v>
                </c:pt>
                <c:pt idx="16">
                  <c:v>3.4499999999999997</c:v>
                </c:pt>
                <c:pt idx="17">
                  <c:v>1.1599999999999993</c:v>
                </c:pt>
                <c:pt idx="18">
                  <c:v>3.4099999999999997</c:v>
                </c:pt>
                <c:pt idx="19">
                  <c:v>2.27</c:v>
                </c:pt>
                <c:pt idx="20">
                  <c:v>11.76</c:v>
                </c:pt>
                <c:pt idx="21">
                  <c:v>2.3499999999999988</c:v>
                </c:pt>
                <c:pt idx="22">
                  <c:v>5.68</c:v>
                </c:pt>
                <c:pt idx="23">
                  <c:v>4.55</c:v>
                </c:pt>
                <c:pt idx="24">
                  <c:v>3.4499999999999997</c:v>
                </c:pt>
                <c:pt idx="25">
                  <c:v>4.55</c:v>
                </c:pt>
                <c:pt idx="26">
                  <c:v>17.05</c:v>
                </c:pt>
                <c:pt idx="27">
                  <c:v>9.09</c:v>
                </c:pt>
                <c:pt idx="28">
                  <c:v>2.27</c:v>
                </c:pt>
                <c:pt idx="29">
                  <c:v>3.4899999999999998</c:v>
                </c:pt>
                <c:pt idx="30">
                  <c:v>2.27</c:v>
                </c:pt>
                <c:pt idx="31">
                  <c:v>3.4099999999999997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5015168"/>
        <c:axId val="85021056"/>
      </c:barChart>
      <c:catAx>
        <c:axId val="85015168"/>
        <c:scaling>
          <c:orientation val="maxMin"/>
        </c:scaling>
        <c:delete val="0"/>
        <c:axPos val="l"/>
        <c:numFmt formatCode="\О\с\н\о\в\н\о\й" sourceLinked="1"/>
        <c:majorTickMark val="out"/>
        <c:minorTickMark val="none"/>
        <c:tickLblPos val="nextTo"/>
        <c:spPr>
          <a:ln w="31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5021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021056"/>
        <c:scaling>
          <c:orientation val="minMax"/>
          <c:max val="100"/>
          <c:min val="0"/>
        </c:scaling>
        <c:delete val="0"/>
        <c:axPos val="t"/>
        <c:majorGridlines>
          <c:spPr>
            <a:ln w="3181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5015168"/>
        <c:crosses val="autoZero"/>
        <c:crossBetween val="between"/>
        <c:majorUnit val="10"/>
      </c:valAx>
      <c:spPr>
        <a:solidFill>
          <a:srgbClr val="FFFFFF"/>
        </a:solidFill>
        <a:ln w="12723">
          <a:solidFill>
            <a:srgbClr val="969696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1.8672199170124481E-2"/>
          <c:y val="0.96188747731397495"/>
          <c:w val="0.95850622406639008"/>
          <c:h val="2.5408348457350301E-2"/>
        </c:manualLayout>
      </c:layout>
      <c:overlay val="0"/>
      <c:spPr>
        <a:solidFill>
          <a:srgbClr val="FFFFFF"/>
        </a:solidFill>
        <a:ln w="25445">
          <a:noFill/>
        </a:ln>
      </c:spPr>
      <c:txPr>
        <a:bodyPr/>
        <a:lstStyle/>
        <a:p>
          <a:pPr>
            <a:defRPr sz="551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2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381742738589253"/>
          <c:y val="5.0816696914700622E-2"/>
          <c:w val="0.59128630705394136"/>
          <c:h val="0.89292196007259561"/>
        </c:manualLayout>
      </c:layout>
      <c:barChart>
        <c:barDir val="bar"/>
        <c:grouping val="stack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Могу выполнить самостоятельно</c:v>
                </c:pt>
              </c:strCache>
            </c:strRef>
          </c:tx>
          <c:spPr>
            <a:solidFill>
              <a:srgbClr val="003300"/>
            </a:solidFill>
            <a:ln w="1272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Подкожная инъекция</c:v>
                </c:pt>
                <c:pt idx="1">
                  <c:v>Внутримышечная инъекция</c:v>
                </c:pt>
                <c:pt idx="2">
                  <c:v>Внутривенная инъекция</c:v>
                </c:pt>
                <c:pt idx="3">
                  <c:v>Наложение хирургического шва на кожу</c:v>
                </c:pt>
                <c:pt idx="4">
                  <c:v>Уретральная катетеризация (мужчина/женщина)</c:v>
                </c:pt>
                <c:pt idx="5">
                  <c:v>Ректальное исследование</c:v>
                </c:pt>
                <c:pt idx="6">
                  <c:v>Зондирование желудка</c:v>
                </c:pt>
                <c:pt idx="7">
                  <c:v>Обследование простаты</c:v>
                </c:pt>
                <c:pt idx="8">
                  <c:v>Интубация трахеи</c:v>
                </c:pt>
                <c:pt idx="9">
                  <c:v>Взятие мазков из носа / зева</c:v>
                </c:pt>
                <c:pt idx="10">
                  <c:v>Люмбальная пункция</c:v>
                </c:pt>
                <c:pt idx="11">
                  <c:v>Плевральная пункция</c:v>
                </c:pt>
                <c:pt idx="12">
                  <c:v>Прием родов</c:v>
                </c:pt>
                <c:pt idx="13">
                  <c:v>Запись ЭКГ</c:v>
                </c:pt>
                <c:pt idx="14">
                  <c:v>УЗИ внутренних органов</c:v>
                </c:pt>
                <c:pt idx="15">
                  <c:v>Измерение артериального давление</c:v>
                </c:pt>
                <c:pt idx="16">
                  <c:v>Постановка клизмы</c:v>
                </c:pt>
                <c:pt idx="17">
                  <c:v>Пальпация молочной железы</c:v>
                </c:pt>
                <c:pt idx="18">
                  <c:v>Уход за трахеостомой</c:v>
                </c:pt>
                <c:pt idx="19">
                  <c:v>Обследование уха с помощью отоскопа</c:v>
                </c:pt>
                <c:pt idx="20">
                  <c:v>Сердечно-легочная реанимация</c:v>
                </c:pt>
                <c:pt idx="21">
                  <c:v>Обследование с помощью гинекологических зеркал</c:v>
                </c:pt>
                <c:pt idx="22">
                  <c:v>Аускультация плода</c:v>
                </c:pt>
                <c:pt idx="23">
                  <c:v>Забор мазков из уретры, полов. органов</c:v>
                </c:pt>
                <c:pt idx="24">
                  <c:v>Кожный разрез</c:v>
                </c:pt>
                <c:pt idx="25">
                  <c:v>Определение групп крови</c:v>
                </c:pt>
                <c:pt idx="26">
                  <c:v>Вскрытие фурункула (карбункула, абсцесса)</c:v>
                </c:pt>
                <c:pt idx="27">
                  <c:v>Первичная хирургическая обработка раны</c:v>
                </c:pt>
                <c:pt idx="28">
                  <c:v>Уход за ребёнком грудного возраста</c:v>
                </c:pt>
                <c:pt idx="29">
                  <c:v>Наркоз</c:v>
                </c:pt>
                <c:pt idx="30">
                  <c:v>Местная анестезия</c:v>
                </c:pt>
                <c:pt idx="31">
                  <c:v>Ассистент хирургической операции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70</c:v>
                </c:pt>
                <c:pt idx="1">
                  <c:v>85</c:v>
                </c:pt>
                <c:pt idx="2">
                  <c:v>65</c:v>
                </c:pt>
                <c:pt idx="3">
                  <c:v>50</c:v>
                </c:pt>
                <c:pt idx="4">
                  <c:v>35</c:v>
                </c:pt>
                <c:pt idx="5">
                  <c:v>28.57</c:v>
                </c:pt>
                <c:pt idx="6">
                  <c:v>30</c:v>
                </c:pt>
                <c:pt idx="7">
                  <c:v>21.74</c:v>
                </c:pt>
                <c:pt idx="8">
                  <c:v>15.79</c:v>
                </c:pt>
                <c:pt idx="9">
                  <c:v>35</c:v>
                </c:pt>
                <c:pt idx="10">
                  <c:v>15.79</c:v>
                </c:pt>
                <c:pt idx="11">
                  <c:v>15.79</c:v>
                </c:pt>
                <c:pt idx="12">
                  <c:v>19.05</c:v>
                </c:pt>
                <c:pt idx="13">
                  <c:v>45.449999999999996</c:v>
                </c:pt>
                <c:pt idx="14">
                  <c:v>30</c:v>
                </c:pt>
                <c:pt idx="15">
                  <c:v>80.95</c:v>
                </c:pt>
                <c:pt idx="16">
                  <c:v>52.379999999999995</c:v>
                </c:pt>
                <c:pt idx="17">
                  <c:v>61.9</c:v>
                </c:pt>
                <c:pt idx="18">
                  <c:v>47.37</c:v>
                </c:pt>
                <c:pt idx="19">
                  <c:v>52.379999999999995</c:v>
                </c:pt>
                <c:pt idx="20">
                  <c:v>39.130000000000003</c:v>
                </c:pt>
                <c:pt idx="21">
                  <c:v>55</c:v>
                </c:pt>
                <c:pt idx="22">
                  <c:v>42.86</c:v>
                </c:pt>
                <c:pt idx="23">
                  <c:v>38.1</c:v>
                </c:pt>
                <c:pt idx="24">
                  <c:v>39.130000000000003</c:v>
                </c:pt>
                <c:pt idx="25">
                  <c:v>39.130000000000003</c:v>
                </c:pt>
                <c:pt idx="26">
                  <c:v>30.43</c:v>
                </c:pt>
                <c:pt idx="27">
                  <c:v>40.910000000000004</c:v>
                </c:pt>
                <c:pt idx="28">
                  <c:v>38.1</c:v>
                </c:pt>
                <c:pt idx="29">
                  <c:v>21.74</c:v>
                </c:pt>
                <c:pt idx="30">
                  <c:v>36</c:v>
                </c:pt>
                <c:pt idx="31">
                  <c:v>23.810000000000009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Выполнял(а) 2 и более раз</c:v>
                </c:pt>
              </c:strCache>
            </c:strRef>
          </c:tx>
          <c:spPr>
            <a:solidFill>
              <a:srgbClr val="008000"/>
            </a:solidFill>
            <a:ln w="1272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Подкожная инъекция</c:v>
                </c:pt>
                <c:pt idx="1">
                  <c:v>Внутримышечная инъекция</c:v>
                </c:pt>
                <c:pt idx="2">
                  <c:v>Внутривенная инъекция</c:v>
                </c:pt>
                <c:pt idx="3">
                  <c:v>Наложение хирургического шва на кожу</c:v>
                </c:pt>
                <c:pt idx="4">
                  <c:v>Уретральная катетеризация (мужчина/женщина)</c:v>
                </c:pt>
                <c:pt idx="5">
                  <c:v>Ректальное исследование</c:v>
                </c:pt>
                <c:pt idx="6">
                  <c:v>Зондирование желудка</c:v>
                </c:pt>
                <c:pt idx="7">
                  <c:v>Обследование простаты</c:v>
                </c:pt>
                <c:pt idx="8">
                  <c:v>Интубация трахеи</c:v>
                </c:pt>
                <c:pt idx="9">
                  <c:v>Взятие мазков из носа / зева</c:v>
                </c:pt>
                <c:pt idx="10">
                  <c:v>Люмбальная пункция</c:v>
                </c:pt>
                <c:pt idx="11">
                  <c:v>Плевральная пункция</c:v>
                </c:pt>
                <c:pt idx="12">
                  <c:v>Прием родов</c:v>
                </c:pt>
                <c:pt idx="13">
                  <c:v>Запись ЭКГ</c:v>
                </c:pt>
                <c:pt idx="14">
                  <c:v>УЗИ внутренних органов</c:v>
                </c:pt>
                <c:pt idx="15">
                  <c:v>Измерение артериального давление</c:v>
                </c:pt>
                <c:pt idx="16">
                  <c:v>Постановка клизмы</c:v>
                </c:pt>
                <c:pt idx="17">
                  <c:v>Пальпация молочной железы</c:v>
                </c:pt>
                <c:pt idx="18">
                  <c:v>Уход за трахеостомой</c:v>
                </c:pt>
                <c:pt idx="19">
                  <c:v>Обследование уха с помощью отоскопа</c:v>
                </c:pt>
                <c:pt idx="20">
                  <c:v>Сердечно-легочная реанимация</c:v>
                </c:pt>
                <c:pt idx="21">
                  <c:v>Обследование с помощью гинекологических зеркал</c:v>
                </c:pt>
                <c:pt idx="22">
                  <c:v>Аускультация плода</c:v>
                </c:pt>
                <c:pt idx="23">
                  <c:v>Забор мазков из уретры, полов. органов</c:v>
                </c:pt>
                <c:pt idx="24">
                  <c:v>Кожный разрез</c:v>
                </c:pt>
                <c:pt idx="25">
                  <c:v>Определение групп крови</c:v>
                </c:pt>
                <c:pt idx="26">
                  <c:v>Вскрытие фурункула (карбункула, абсцесса)</c:v>
                </c:pt>
                <c:pt idx="27">
                  <c:v>Первичная хирургическая обработка раны</c:v>
                </c:pt>
                <c:pt idx="28">
                  <c:v>Уход за ребёнком грудного возраста</c:v>
                </c:pt>
                <c:pt idx="29">
                  <c:v>Наркоз</c:v>
                </c:pt>
                <c:pt idx="30">
                  <c:v>Местная анестезия</c:v>
                </c:pt>
                <c:pt idx="31">
                  <c:v>Ассистент хирургической операции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15</c:v>
                </c:pt>
                <c:pt idx="1">
                  <c:v>5</c:v>
                </c:pt>
                <c:pt idx="2">
                  <c:v>20</c:v>
                </c:pt>
                <c:pt idx="3">
                  <c:v>15</c:v>
                </c:pt>
                <c:pt idx="4">
                  <c:v>15</c:v>
                </c:pt>
                <c:pt idx="5">
                  <c:v>4.76</c:v>
                </c:pt>
                <c:pt idx="6">
                  <c:v>5</c:v>
                </c:pt>
                <c:pt idx="7">
                  <c:v>13.04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4.55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14.29</c:v>
                </c:pt>
                <c:pt idx="18">
                  <c:v>0</c:v>
                </c:pt>
                <c:pt idx="19">
                  <c:v>0</c:v>
                </c:pt>
                <c:pt idx="20">
                  <c:v>4.3499999999999996</c:v>
                </c:pt>
                <c:pt idx="21">
                  <c:v>0</c:v>
                </c:pt>
                <c:pt idx="22">
                  <c:v>4.76</c:v>
                </c:pt>
                <c:pt idx="23">
                  <c:v>9.52</c:v>
                </c:pt>
                <c:pt idx="24">
                  <c:v>4.3499999999999996</c:v>
                </c:pt>
                <c:pt idx="25">
                  <c:v>13.04</c:v>
                </c:pt>
                <c:pt idx="26">
                  <c:v>8.7000000000000011</c:v>
                </c:pt>
                <c:pt idx="27">
                  <c:v>13.639999999999999</c:v>
                </c:pt>
                <c:pt idx="28">
                  <c:v>9.52</c:v>
                </c:pt>
                <c:pt idx="29">
                  <c:v>8.69</c:v>
                </c:pt>
                <c:pt idx="30">
                  <c:v>4</c:v>
                </c:pt>
                <c:pt idx="31">
                  <c:v>9.52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Выполнял(а) 1 раз</c:v>
                </c:pt>
              </c:strCache>
            </c:strRef>
          </c:tx>
          <c:spPr>
            <a:solidFill>
              <a:srgbClr val="00FF00"/>
            </a:solidFill>
            <a:ln w="1272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Подкожная инъекция</c:v>
                </c:pt>
                <c:pt idx="1">
                  <c:v>Внутримышечная инъекция</c:v>
                </c:pt>
                <c:pt idx="2">
                  <c:v>Внутривенная инъекция</c:v>
                </c:pt>
                <c:pt idx="3">
                  <c:v>Наложение хирургического шва на кожу</c:v>
                </c:pt>
                <c:pt idx="4">
                  <c:v>Уретральная катетеризация (мужчина/женщина)</c:v>
                </c:pt>
                <c:pt idx="5">
                  <c:v>Ректальное исследование</c:v>
                </c:pt>
                <c:pt idx="6">
                  <c:v>Зондирование желудка</c:v>
                </c:pt>
                <c:pt idx="7">
                  <c:v>Обследование простаты</c:v>
                </c:pt>
                <c:pt idx="8">
                  <c:v>Интубация трахеи</c:v>
                </c:pt>
                <c:pt idx="9">
                  <c:v>Взятие мазков из носа / зева</c:v>
                </c:pt>
                <c:pt idx="10">
                  <c:v>Люмбальная пункция</c:v>
                </c:pt>
                <c:pt idx="11">
                  <c:v>Плевральная пункция</c:v>
                </c:pt>
                <c:pt idx="12">
                  <c:v>Прием родов</c:v>
                </c:pt>
                <c:pt idx="13">
                  <c:v>Запись ЭКГ</c:v>
                </c:pt>
                <c:pt idx="14">
                  <c:v>УЗИ внутренних органов</c:v>
                </c:pt>
                <c:pt idx="15">
                  <c:v>Измерение артериального давление</c:v>
                </c:pt>
                <c:pt idx="16">
                  <c:v>Постановка клизмы</c:v>
                </c:pt>
                <c:pt idx="17">
                  <c:v>Пальпация молочной железы</c:v>
                </c:pt>
                <c:pt idx="18">
                  <c:v>Уход за трахеостомой</c:v>
                </c:pt>
                <c:pt idx="19">
                  <c:v>Обследование уха с помощью отоскопа</c:v>
                </c:pt>
                <c:pt idx="20">
                  <c:v>Сердечно-легочная реанимация</c:v>
                </c:pt>
                <c:pt idx="21">
                  <c:v>Обследование с помощью гинекологических зеркал</c:v>
                </c:pt>
                <c:pt idx="22">
                  <c:v>Аускультация плода</c:v>
                </c:pt>
                <c:pt idx="23">
                  <c:v>Забор мазков из уретры, полов. органов</c:v>
                </c:pt>
                <c:pt idx="24">
                  <c:v>Кожный разрез</c:v>
                </c:pt>
                <c:pt idx="25">
                  <c:v>Определение групп крови</c:v>
                </c:pt>
                <c:pt idx="26">
                  <c:v>Вскрытие фурункула (карбункула, абсцесса)</c:v>
                </c:pt>
                <c:pt idx="27">
                  <c:v>Первичная хирургическая обработка раны</c:v>
                </c:pt>
                <c:pt idx="28">
                  <c:v>Уход за ребёнком грудного возраста</c:v>
                </c:pt>
                <c:pt idx="29">
                  <c:v>Наркоз</c:v>
                </c:pt>
                <c:pt idx="30">
                  <c:v>Местная анестезия</c:v>
                </c:pt>
                <c:pt idx="31">
                  <c:v>Ассистент хирургической операции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10</c:v>
                </c:pt>
                <c:pt idx="4">
                  <c:v>10</c:v>
                </c:pt>
                <c:pt idx="5">
                  <c:v>9.52</c:v>
                </c:pt>
                <c:pt idx="6">
                  <c:v>5</c:v>
                </c:pt>
                <c:pt idx="7">
                  <c:v>4.3499999999999996</c:v>
                </c:pt>
                <c:pt idx="8">
                  <c:v>10.53</c:v>
                </c:pt>
                <c:pt idx="9">
                  <c:v>20</c:v>
                </c:pt>
                <c:pt idx="10">
                  <c:v>10.53</c:v>
                </c:pt>
                <c:pt idx="11">
                  <c:v>10.53</c:v>
                </c:pt>
                <c:pt idx="12">
                  <c:v>14.29</c:v>
                </c:pt>
                <c:pt idx="13">
                  <c:v>18.18</c:v>
                </c:pt>
                <c:pt idx="14">
                  <c:v>15</c:v>
                </c:pt>
                <c:pt idx="15">
                  <c:v>4.76</c:v>
                </c:pt>
                <c:pt idx="16">
                  <c:v>14.29</c:v>
                </c:pt>
                <c:pt idx="17">
                  <c:v>14.29</c:v>
                </c:pt>
                <c:pt idx="18">
                  <c:v>15.79</c:v>
                </c:pt>
                <c:pt idx="19">
                  <c:v>14.29</c:v>
                </c:pt>
                <c:pt idx="20">
                  <c:v>8.7000000000000011</c:v>
                </c:pt>
                <c:pt idx="21">
                  <c:v>10</c:v>
                </c:pt>
                <c:pt idx="22">
                  <c:v>19.05</c:v>
                </c:pt>
                <c:pt idx="23">
                  <c:v>19.05</c:v>
                </c:pt>
                <c:pt idx="24">
                  <c:v>13.04</c:v>
                </c:pt>
                <c:pt idx="25">
                  <c:v>17.39</c:v>
                </c:pt>
                <c:pt idx="26">
                  <c:v>17.39</c:v>
                </c:pt>
                <c:pt idx="27">
                  <c:v>22.73</c:v>
                </c:pt>
                <c:pt idx="28">
                  <c:v>9.52</c:v>
                </c:pt>
                <c:pt idx="29">
                  <c:v>4.3499999999999996</c:v>
                </c:pt>
                <c:pt idx="30">
                  <c:v>16</c:v>
                </c:pt>
                <c:pt idx="31">
                  <c:v>4.76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Присутствовал(а) </c:v>
                </c:pt>
              </c:strCache>
            </c:strRef>
          </c:tx>
          <c:spPr>
            <a:solidFill>
              <a:srgbClr val="CCFFCC"/>
            </a:solidFill>
            <a:ln w="1272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Подкожная инъекция</c:v>
                </c:pt>
                <c:pt idx="1">
                  <c:v>Внутримышечная инъекция</c:v>
                </c:pt>
                <c:pt idx="2">
                  <c:v>Внутривенная инъекция</c:v>
                </c:pt>
                <c:pt idx="3">
                  <c:v>Наложение хирургического шва на кожу</c:v>
                </c:pt>
                <c:pt idx="4">
                  <c:v>Уретральная катетеризация (мужчина/женщина)</c:v>
                </c:pt>
                <c:pt idx="5">
                  <c:v>Ректальное исследование</c:v>
                </c:pt>
                <c:pt idx="6">
                  <c:v>Зондирование желудка</c:v>
                </c:pt>
                <c:pt idx="7">
                  <c:v>Обследование простаты</c:v>
                </c:pt>
                <c:pt idx="8">
                  <c:v>Интубация трахеи</c:v>
                </c:pt>
                <c:pt idx="9">
                  <c:v>Взятие мазков из носа / зева</c:v>
                </c:pt>
                <c:pt idx="10">
                  <c:v>Люмбальная пункция</c:v>
                </c:pt>
                <c:pt idx="11">
                  <c:v>Плевральная пункция</c:v>
                </c:pt>
                <c:pt idx="12">
                  <c:v>Прием родов</c:v>
                </c:pt>
                <c:pt idx="13">
                  <c:v>Запись ЭКГ</c:v>
                </c:pt>
                <c:pt idx="14">
                  <c:v>УЗИ внутренних органов</c:v>
                </c:pt>
                <c:pt idx="15">
                  <c:v>Измерение артериального давление</c:v>
                </c:pt>
                <c:pt idx="16">
                  <c:v>Постановка клизмы</c:v>
                </c:pt>
                <c:pt idx="17">
                  <c:v>Пальпация молочной железы</c:v>
                </c:pt>
                <c:pt idx="18">
                  <c:v>Уход за трахеостомой</c:v>
                </c:pt>
                <c:pt idx="19">
                  <c:v>Обследование уха с помощью отоскопа</c:v>
                </c:pt>
                <c:pt idx="20">
                  <c:v>Сердечно-легочная реанимация</c:v>
                </c:pt>
                <c:pt idx="21">
                  <c:v>Обследование с помощью гинекологических зеркал</c:v>
                </c:pt>
                <c:pt idx="22">
                  <c:v>Аускультация плода</c:v>
                </c:pt>
                <c:pt idx="23">
                  <c:v>Забор мазков из уретры, полов. органов</c:v>
                </c:pt>
                <c:pt idx="24">
                  <c:v>Кожный разрез</c:v>
                </c:pt>
                <c:pt idx="25">
                  <c:v>Определение групп крови</c:v>
                </c:pt>
                <c:pt idx="26">
                  <c:v>Вскрытие фурункула (карбункула, абсцесса)</c:v>
                </c:pt>
                <c:pt idx="27">
                  <c:v>Первичная хирургическая обработка раны</c:v>
                </c:pt>
                <c:pt idx="28">
                  <c:v>Уход за ребёнком грудного возраста</c:v>
                </c:pt>
                <c:pt idx="29">
                  <c:v>Наркоз</c:v>
                </c:pt>
                <c:pt idx="30">
                  <c:v>Местная анестезия</c:v>
                </c:pt>
                <c:pt idx="31">
                  <c:v>Ассистент хирургической операции</c:v>
                </c:pt>
              </c:strCache>
            </c:strRef>
          </c:cat>
          <c:val>
            <c:numRef>
              <c:f>Sheet1!$E$2:$E$33</c:f>
              <c:numCache>
                <c:formatCode>General</c:formatCode>
                <c:ptCount val="32"/>
                <c:pt idx="0">
                  <c:v>5</c:v>
                </c:pt>
                <c:pt idx="1">
                  <c:v>5</c:v>
                </c:pt>
                <c:pt idx="2">
                  <c:v>10</c:v>
                </c:pt>
                <c:pt idx="3">
                  <c:v>25</c:v>
                </c:pt>
                <c:pt idx="4">
                  <c:v>30</c:v>
                </c:pt>
                <c:pt idx="5">
                  <c:v>38.1</c:v>
                </c:pt>
                <c:pt idx="6">
                  <c:v>55</c:v>
                </c:pt>
                <c:pt idx="7">
                  <c:v>47.83</c:v>
                </c:pt>
                <c:pt idx="8">
                  <c:v>57.89</c:v>
                </c:pt>
                <c:pt idx="9">
                  <c:v>30</c:v>
                </c:pt>
                <c:pt idx="10">
                  <c:v>63.160000000000011</c:v>
                </c:pt>
                <c:pt idx="11">
                  <c:v>57.89</c:v>
                </c:pt>
                <c:pt idx="12">
                  <c:v>61.9</c:v>
                </c:pt>
                <c:pt idx="13">
                  <c:v>31.82</c:v>
                </c:pt>
                <c:pt idx="14">
                  <c:v>50</c:v>
                </c:pt>
                <c:pt idx="15">
                  <c:v>4.76</c:v>
                </c:pt>
                <c:pt idx="16">
                  <c:v>28.57</c:v>
                </c:pt>
                <c:pt idx="17">
                  <c:v>9.52</c:v>
                </c:pt>
                <c:pt idx="18">
                  <c:v>21.05</c:v>
                </c:pt>
                <c:pt idx="19">
                  <c:v>14.29</c:v>
                </c:pt>
                <c:pt idx="20">
                  <c:v>26.09</c:v>
                </c:pt>
                <c:pt idx="21">
                  <c:v>25</c:v>
                </c:pt>
                <c:pt idx="22">
                  <c:v>23.810000000000009</c:v>
                </c:pt>
                <c:pt idx="23">
                  <c:v>19.05</c:v>
                </c:pt>
                <c:pt idx="24">
                  <c:v>39.130000000000003</c:v>
                </c:pt>
                <c:pt idx="25">
                  <c:v>30.43</c:v>
                </c:pt>
                <c:pt idx="26">
                  <c:v>39.130000000000003</c:v>
                </c:pt>
                <c:pt idx="27">
                  <c:v>18.18</c:v>
                </c:pt>
                <c:pt idx="28">
                  <c:v>33.33</c:v>
                </c:pt>
                <c:pt idx="29">
                  <c:v>43.48</c:v>
                </c:pt>
                <c:pt idx="30">
                  <c:v>36</c:v>
                </c:pt>
                <c:pt idx="31">
                  <c:v>33.33</c:v>
                </c:pt>
              </c:numCache>
            </c:numRef>
          </c:val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Не присутствовал(а) </c:v>
                </c:pt>
              </c:strCache>
            </c:strRef>
          </c:tx>
          <c:spPr>
            <a:solidFill>
              <a:srgbClr val="FF0000"/>
            </a:solidFill>
            <a:ln w="1272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Подкожная инъекция</c:v>
                </c:pt>
                <c:pt idx="1">
                  <c:v>Внутримышечная инъекция</c:v>
                </c:pt>
                <c:pt idx="2">
                  <c:v>Внутривенная инъекция</c:v>
                </c:pt>
                <c:pt idx="3">
                  <c:v>Наложение хирургического шва на кожу</c:v>
                </c:pt>
                <c:pt idx="4">
                  <c:v>Уретральная катетеризация (мужчина/женщина)</c:v>
                </c:pt>
                <c:pt idx="5">
                  <c:v>Ректальное исследование</c:v>
                </c:pt>
                <c:pt idx="6">
                  <c:v>Зондирование желудка</c:v>
                </c:pt>
                <c:pt idx="7">
                  <c:v>Обследование простаты</c:v>
                </c:pt>
                <c:pt idx="8">
                  <c:v>Интубация трахеи</c:v>
                </c:pt>
                <c:pt idx="9">
                  <c:v>Взятие мазков из носа / зева</c:v>
                </c:pt>
                <c:pt idx="10">
                  <c:v>Люмбальная пункция</c:v>
                </c:pt>
                <c:pt idx="11">
                  <c:v>Плевральная пункция</c:v>
                </c:pt>
                <c:pt idx="12">
                  <c:v>Прием родов</c:v>
                </c:pt>
                <c:pt idx="13">
                  <c:v>Запись ЭКГ</c:v>
                </c:pt>
                <c:pt idx="14">
                  <c:v>УЗИ внутренних органов</c:v>
                </c:pt>
                <c:pt idx="15">
                  <c:v>Измерение артериального давление</c:v>
                </c:pt>
                <c:pt idx="16">
                  <c:v>Постановка клизмы</c:v>
                </c:pt>
                <c:pt idx="17">
                  <c:v>Пальпация молочной железы</c:v>
                </c:pt>
                <c:pt idx="18">
                  <c:v>Уход за трахеостомой</c:v>
                </c:pt>
                <c:pt idx="19">
                  <c:v>Обследование уха с помощью отоскопа</c:v>
                </c:pt>
                <c:pt idx="20">
                  <c:v>Сердечно-легочная реанимация</c:v>
                </c:pt>
                <c:pt idx="21">
                  <c:v>Обследование с помощью гинекологических зеркал</c:v>
                </c:pt>
                <c:pt idx="22">
                  <c:v>Аускультация плода</c:v>
                </c:pt>
                <c:pt idx="23">
                  <c:v>Забор мазков из уретры, полов. органов</c:v>
                </c:pt>
                <c:pt idx="24">
                  <c:v>Кожный разрез</c:v>
                </c:pt>
                <c:pt idx="25">
                  <c:v>Определение групп крови</c:v>
                </c:pt>
                <c:pt idx="26">
                  <c:v>Вскрытие фурункула (карбункула, абсцесса)</c:v>
                </c:pt>
                <c:pt idx="27">
                  <c:v>Первичная хирургическая обработка раны</c:v>
                </c:pt>
                <c:pt idx="28">
                  <c:v>Уход за ребёнком грудного возраста</c:v>
                </c:pt>
                <c:pt idx="29">
                  <c:v>Наркоз</c:v>
                </c:pt>
                <c:pt idx="30">
                  <c:v>Местная анестезия</c:v>
                </c:pt>
                <c:pt idx="31">
                  <c:v>Ассистент хирургической операции</c:v>
                </c:pt>
              </c:strCache>
            </c:strRef>
          </c:cat>
          <c:val>
            <c:numRef>
              <c:f>Sheet1!$F$2:$F$33</c:f>
              <c:numCache>
                <c:formatCode>General</c:formatCode>
                <c:ptCount val="32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19.05</c:v>
                </c:pt>
                <c:pt idx="6">
                  <c:v>5</c:v>
                </c:pt>
                <c:pt idx="7">
                  <c:v>13.04</c:v>
                </c:pt>
                <c:pt idx="8">
                  <c:v>15.79</c:v>
                </c:pt>
                <c:pt idx="9">
                  <c:v>15</c:v>
                </c:pt>
                <c:pt idx="10">
                  <c:v>10.53</c:v>
                </c:pt>
                <c:pt idx="11">
                  <c:v>15.79</c:v>
                </c:pt>
                <c:pt idx="12">
                  <c:v>4.76</c:v>
                </c:pt>
                <c:pt idx="13">
                  <c:v>0</c:v>
                </c:pt>
                <c:pt idx="14">
                  <c:v>5</c:v>
                </c:pt>
                <c:pt idx="15">
                  <c:v>9.52</c:v>
                </c:pt>
                <c:pt idx="16">
                  <c:v>4.76</c:v>
                </c:pt>
                <c:pt idx="17">
                  <c:v>0</c:v>
                </c:pt>
                <c:pt idx="18">
                  <c:v>15.79</c:v>
                </c:pt>
                <c:pt idx="19">
                  <c:v>19.05</c:v>
                </c:pt>
                <c:pt idx="20">
                  <c:v>21.74</c:v>
                </c:pt>
                <c:pt idx="21">
                  <c:v>10</c:v>
                </c:pt>
                <c:pt idx="22">
                  <c:v>9.52</c:v>
                </c:pt>
                <c:pt idx="23">
                  <c:v>14.29</c:v>
                </c:pt>
                <c:pt idx="24">
                  <c:v>4.3499999999999996</c:v>
                </c:pt>
                <c:pt idx="25">
                  <c:v>0</c:v>
                </c:pt>
                <c:pt idx="26">
                  <c:v>4.3499999999999996</c:v>
                </c:pt>
                <c:pt idx="27">
                  <c:v>4.55</c:v>
                </c:pt>
                <c:pt idx="28">
                  <c:v>9.52</c:v>
                </c:pt>
                <c:pt idx="29">
                  <c:v>21.74</c:v>
                </c:pt>
                <c:pt idx="30">
                  <c:v>8</c:v>
                </c:pt>
                <c:pt idx="31">
                  <c:v>28.57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5153280"/>
        <c:axId val="85154816"/>
      </c:barChart>
      <c:catAx>
        <c:axId val="85153280"/>
        <c:scaling>
          <c:orientation val="maxMin"/>
        </c:scaling>
        <c:delete val="0"/>
        <c:axPos val="l"/>
        <c:numFmt formatCode="\О\с\н\о\в\н\о\й" sourceLinked="1"/>
        <c:majorTickMark val="out"/>
        <c:minorTickMark val="none"/>
        <c:tickLblPos val="nextTo"/>
        <c:spPr>
          <a:ln w="31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5154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154816"/>
        <c:scaling>
          <c:orientation val="minMax"/>
          <c:max val="100"/>
          <c:min val="0"/>
        </c:scaling>
        <c:delete val="0"/>
        <c:axPos val="t"/>
        <c:majorGridlines>
          <c:spPr>
            <a:ln w="3181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5153280"/>
        <c:crosses val="autoZero"/>
        <c:crossBetween val="between"/>
        <c:majorUnit val="10"/>
      </c:valAx>
      <c:spPr>
        <a:solidFill>
          <a:srgbClr val="FFFFFF"/>
        </a:solidFill>
        <a:ln w="12723">
          <a:solidFill>
            <a:srgbClr val="969696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1.8672199170124481E-2"/>
          <c:y val="0.96188747731397495"/>
          <c:w val="0.95850622406639008"/>
          <c:h val="2.5408348457350301E-2"/>
        </c:manualLayout>
      </c:layout>
      <c:overlay val="0"/>
      <c:spPr>
        <a:solidFill>
          <a:srgbClr val="FFFFFF"/>
        </a:solidFill>
        <a:ln w="25445">
          <a:noFill/>
        </a:ln>
      </c:spPr>
      <c:txPr>
        <a:bodyPr/>
        <a:lstStyle/>
        <a:p>
          <a:pPr>
            <a:defRPr sz="551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2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15337423312884"/>
          <c:y val="5.2542372881355916E-2"/>
          <c:w val="0.66411042944785281"/>
          <c:h val="0.94237288135593189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9FF99"/>
            </a:solidFill>
            <a:ln w="1271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Sheet1!$A$2:$A$46</c:f>
              <c:strCache>
                <c:ptCount val="45"/>
                <c:pt idx="0">
                  <c:v>1. 1-я кафедра внутренних б-ней</c:v>
                </c:pt>
                <c:pt idx="1">
                  <c:v>2. 1-я кафедра детских б-ней</c:v>
                </c:pt>
                <c:pt idx="2">
                  <c:v>3. 1-я кафедра хирургич. б-ней</c:v>
                </c:pt>
                <c:pt idx="3">
                  <c:v>4. 2-я кафедра внутренних б-ней</c:v>
                </c:pt>
                <c:pt idx="4">
                  <c:v>5. 2-я кафедра детских б-ней</c:v>
                </c:pt>
                <c:pt idx="5">
                  <c:v>6. 2-я кафедра хирургич. б-ней</c:v>
                </c:pt>
                <c:pt idx="6">
                  <c:v>7. Акушерства и гинекологии</c:v>
                </c:pt>
                <c:pt idx="7">
                  <c:v>8. Анестезиологии и реаним. </c:v>
                </c:pt>
                <c:pt idx="8">
                  <c:v>9. Биологической химии</c:v>
                </c:pt>
                <c:pt idx="9">
                  <c:v>10. Военная</c:v>
                </c:pt>
                <c:pt idx="10">
                  <c:v>11. Гистологии, цитологии и эмбриологии</c:v>
                </c:pt>
                <c:pt idx="11">
                  <c:v>12. Дерматовенерологии </c:v>
                </c:pt>
                <c:pt idx="12">
                  <c:v>13. Детской хирургии</c:v>
                </c:pt>
                <c:pt idx="13">
                  <c:v>14. Иностранных языков</c:v>
                </c:pt>
                <c:pt idx="14">
                  <c:v>15. Инфекционных б-ней </c:v>
                </c:pt>
                <c:pt idx="15">
                  <c:v>16. Клинич. лаб. диагностики и иммунологии</c:v>
                </c:pt>
                <c:pt idx="16">
                  <c:v>17. Луч. диагностики и луч. терапии</c:v>
                </c:pt>
                <c:pt idx="17">
                  <c:v>18. Мед. биологии и генетики</c:v>
                </c:pt>
                <c:pt idx="18">
                  <c:v>19. Мед. и биологич. физики</c:v>
                </c:pt>
                <c:pt idx="19">
                  <c:v>20. Психотерапии и клинич. психодиагностики</c:v>
                </c:pt>
                <c:pt idx="20">
                  <c:v>21. Мед. реабилитации </c:v>
                </c:pt>
                <c:pt idx="21">
                  <c:v>22. Микробиологии, вирусологии и иммун.</c:v>
                </c:pt>
                <c:pt idx="22">
                  <c:v>23. Неврологии и нейрохирургии</c:v>
                </c:pt>
                <c:pt idx="23">
                  <c:v>24. Нормальной анатомии</c:v>
                </c:pt>
                <c:pt idx="24">
                  <c:v>25. Нормальной физиологии</c:v>
                </c:pt>
                <c:pt idx="25">
                  <c:v>26. ОВПиПТ</c:v>
                </c:pt>
                <c:pt idx="26">
                  <c:v>27. Общей гигиены и экологии</c:v>
                </c:pt>
                <c:pt idx="27">
                  <c:v>28. Общей и биоорганич. химии</c:v>
                </c:pt>
                <c:pt idx="28">
                  <c:v>29. Общей  хирургии</c:v>
                </c:pt>
                <c:pt idx="29">
                  <c:v>30. ОЗЗ</c:v>
                </c:pt>
                <c:pt idx="30">
                  <c:v>31. Онкологии</c:v>
                </c:pt>
                <c:pt idx="31">
                  <c:v>32. Оперативной хирургии и топ. анатомии</c:v>
                </c:pt>
                <c:pt idx="32">
                  <c:v>33. Оториноларингологии</c:v>
                </c:pt>
                <c:pt idx="33">
                  <c:v>34. Патологич. анатомии </c:v>
                </c:pt>
                <c:pt idx="34">
                  <c:v>35. Патологич. физиологии</c:v>
                </c:pt>
                <c:pt idx="35">
                  <c:v>36. Поликлинической педиатрии</c:v>
                </c:pt>
                <c:pt idx="36">
                  <c:v>37. Пропедевтики внутрен.б-ней</c:v>
                </c:pt>
                <c:pt idx="37">
                  <c:v>38. Психиатрии и наркологии</c:v>
                </c:pt>
                <c:pt idx="38">
                  <c:v>39. Психологии и педагогики</c:v>
                </c:pt>
                <c:pt idx="39">
                  <c:v>40. Русского и белорусского языков</c:v>
                </c:pt>
                <c:pt idx="40">
                  <c:v>41. Социально-гуманит. наук</c:v>
                </c:pt>
                <c:pt idx="41">
                  <c:v>42. Травматологии, ортопедии и ВПХ</c:v>
                </c:pt>
                <c:pt idx="42">
                  <c:v>43 Фармакологии</c:v>
                </c:pt>
                <c:pt idx="43">
                  <c:v>44. Физич. воспитания и спорта</c:v>
                </c:pt>
                <c:pt idx="44">
                  <c:v>45. Фтизиопульмонологии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16.63000000000001</c:v>
                </c:pt>
                <c:pt idx="1">
                  <c:v>6.2</c:v>
                </c:pt>
                <c:pt idx="2">
                  <c:v>9.43</c:v>
                </c:pt>
                <c:pt idx="3">
                  <c:v>16.13000000000001</c:v>
                </c:pt>
                <c:pt idx="4">
                  <c:v>5.46</c:v>
                </c:pt>
                <c:pt idx="5">
                  <c:v>3.4699999999999998</c:v>
                </c:pt>
                <c:pt idx="6">
                  <c:v>17.37</c:v>
                </c:pt>
                <c:pt idx="7">
                  <c:v>2.73</c:v>
                </c:pt>
                <c:pt idx="8">
                  <c:v>0.5</c:v>
                </c:pt>
                <c:pt idx="9">
                  <c:v>0.25</c:v>
                </c:pt>
                <c:pt idx="10">
                  <c:v>0</c:v>
                </c:pt>
                <c:pt idx="11">
                  <c:v>0.74000000000000032</c:v>
                </c:pt>
                <c:pt idx="12">
                  <c:v>0.25</c:v>
                </c:pt>
                <c:pt idx="13">
                  <c:v>0</c:v>
                </c:pt>
                <c:pt idx="14">
                  <c:v>4.22</c:v>
                </c:pt>
                <c:pt idx="15">
                  <c:v>0</c:v>
                </c:pt>
                <c:pt idx="16">
                  <c:v>0.25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1.24</c:v>
                </c:pt>
                <c:pt idx="21">
                  <c:v>0</c:v>
                </c:pt>
                <c:pt idx="22">
                  <c:v>0</c:v>
                </c:pt>
                <c:pt idx="23">
                  <c:v>2.48</c:v>
                </c:pt>
                <c:pt idx="24">
                  <c:v>0</c:v>
                </c:pt>
                <c:pt idx="25">
                  <c:v>0.25</c:v>
                </c:pt>
                <c:pt idx="26">
                  <c:v>0</c:v>
                </c:pt>
                <c:pt idx="27">
                  <c:v>0</c:v>
                </c:pt>
                <c:pt idx="28">
                  <c:v>1.24</c:v>
                </c:pt>
                <c:pt idx="29">
                  <c:v>0</c:v>
                </c:pt>
                <c:pt idx="30">
                  <c:v>0.74000000000000032</c:v>
                </c:pt>
                <c:pt idx="31">
                  <c:v>3.9699999999999998</c:v>
                </c:pt>
                <c:pt idx="32">
                  <c:v>1.49</c:v>
                </c:pt>
                <c:pt idx="33">
                  <c:v>0.74000000000000032</c:v>
                </c:pt>
                <c:pt idx="34">
                  <c:v>0.25</c:v>
                </c:pt>
                <c:pt idx="36">
                  <c:v>0.5</c:v>
                </c:pt>
                <c:pt idx="37">
                  <c:v>0.74000000000000032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1.24</c:v>
                </c:pt>
                <c:pt idx="42">
                  <c:v>1.49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 w="1271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Sheet1!$A$2:$A$46</c:f>
              <c:strCache>
                <c:ptCount val="45"/>
                <c:pt idx="0">
                  <c:v>1. 1-я кафедра внутренних б-ней</c:v>
                </c:pt>
                <c:pt idx="1">
                  <c:v>2. 1-я кафедра детских б-ней</c:v>
                </c:pt>
                <c:pt idx="2">
                  <c:v>3. 1-я кафедра хирургич. б-ней</c:v>
                </c:pt>
                <c:pt idx="3">
                  <c:v>4. 2-я кафедра внутренних б-ней</c:v>
                </c:pt>
                <c:pt idx="4">
                  <c:v>5. 2-я кафедра детских б-ней</c:v>
                </c:pt>
                <c:pt idx="5">
                  <c:v>6. 2-я кафедра хирургич. б-ней</c:v>
                </c:pt>
                <c:pt idx="6">
                  <c:v>7. Акушерства и гинекологии</c:v>
                </c:pt>
                <c:pt idx="7">
                  <c:v>8. Анестезиологии и реаним. </c:v>
                </c:pt>
                <c:pt idx="8">
                  <c:v>9. Биологической химии</c:v>
                </c:pt>
                <c:pt idx="9">
                  <c:v>10. Военная</c:v>
                </c:pt>
                <c:pt idx="10">
                  <c:v>11. Гистологии, цитологии и эмбриологии</c:v>
                </c:pt>
                <c:pt idx="11">
                  <c:v>12. Дерматовенерологии </c:v>
                </c:pt>
                <c:pt idx="12">
                  <c:v>13. Детской хирургии</c:v>
                </c:pt>
                <c:pt idx="13">
                  <c:v>14. Иностранных языков</c:v>
                </c:pt>
                <c:pt idx="14">
                  <c:v>15. Инфекционных б-ней </c:v>
                </c:pt>
                <c:pt idx="15">
                  <c:v>16. Клинич. лаб. диагностики и иммунологии</c:v>
                </c:pt>
                <c:pt idx="16">
                  <c:v>17. Луч. диагностики и луч. терапии</c:v>
                </c:pt>
                <c:pt idx="17">
                  <c:v>18. Мед. биологии и генетики</c:v>
                </c:pt>
                <c:pt idx="18">
                  <c:v>19. Мед. и биологич. физики</c:v>
                </c:pt>
                <c:pt idx="19">
                  <c:v>20. Психотерапии и клинич. психодиагностики</c:v>
                </c:pt>
                <c:pt idx="20">
                  <c:v>21. Мед. реабилитации </c:v>
                </c:pt>
                <c:pt idx="21">
                  <c:v>22. Микробиологии, вирусологии и иммун.</c:v>
                </c:pt>
                <c:pt idx="22">
                  <c:v>23. Неврологии и нейрохирургии</c:v>
                </c:pt>
                <c:pt idx="23">
                  <c:v>24. Нормальной анатомии</c:v>
                </c:pt>
                <c:pt idx="24">
                  <c:v>25. Нормальной физиологии</c:v>
                </c:pt>
                <c:pt idx="25">
                  <c:v>26. ОВПиПТ</c:v>
                </c:pt>
                <c:pt idx="26">
                  <c:v>27. Общей гигиены и экологии</c:v>
                </c:pt>
                <c:pt idx="27">
                  <c:v>28. Общей и биоорганич. химии</c:v>
                </c:pt>
                <c:pt idx="28">
                  <c:v>29. Общей  хирургии</c:v>
                </c:pt>
                <c:pt idx="29">
                  <c:v>30. ОЗЗ</c:v>
                </c:pt>
                <c:pt idx="30">
                  <c:v>31. Онкологии</c:v>
                </c:pt>
                <c:pt idx="31">
                  <c:v>32. Оперативной хирургии и топ. анатомии</c:v>
                </c:pt>
                <c:pt idx="32">
                  <c:v>33. Оториноларингологии</c:v>
                </c:pt>
                <c:pt idx="33">
                  <c:v>34. Патологич. анатомии </c:v>
                </c:pt>
                <c:pt idx="34">
                  <c:v>35. Патологич. физиологии</c:v>
                </c:pt>
                <c:pt idx="35">
                  <c:v>36. Поликлинической педиатрии</c:v>
                </c:pt>
                <c:pt idx="36">
                  <c:v>37. Пропедевтики внутрен.б-ней</c:v>
                </c:pt>
                <c:pt idx="37">
                  <c:v>38. Психиатрии и наркологии</c:v>
                </c:pt>
                <c:pt idx="38">
                  <c:v>39. Психологии и педагогики</c:v>
                </c:pt>
                <c:pt idx="39">
                  <c:v>40. Русского и белорусского языков</c:v>
                </c:pt>
                <c:pt idx="40">
                  <c:v>41. Социально-гуманит. наук</c:v>
                </c:pt>
                <c:pt idx="41">
                  <c:v>42. Травматологии, ортопедии и ВПХ</c:v>
                </c:pt>
                <c:pt idx="42">
                  <c:v>43 Фармакологии</c:v>
                </c:pt>
                <c:pt idx="43">
                  <c:v>44. Физич. воспитания и спорта</c:v>
                </c:pt>
                <c:pt idx="44">
                  <c:v>45. Фтизиопульмонологии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12.4</c:v>
                </c:pt>
                <c:pt idx="1">
                  <c:v>3.62</c:v>
                </c:pt>
                <c:pt idx="2">
                  <c:v>7.49</c:v>
                </c:pt>
                <c:pt idx="3">
                  <c:v>10.34</c:v>
                </c:pt>
                <c:pt idx="4">
                  <c:v>2.3299999999999987</c:v>
                </c:pt>
                <c:pt idx="5">
                  <c:v>2.58</c:v>
                </c:pt>
                <c:pt idx="6">
                  <c:v>14.47</c:v>
                </c:pt>
                <c:pt idx="7">
                  <c:v>4.6499999999999995</c:v>
                </c:pt>
                <c:pt idx="8">
                  <c:v>0.78</c:v>
                </c:pt>
                <c:pt idx="9">
                  <c:v>0</c:v>
                </c:pt>
                <c:pt idx="10">
                  <c:v>0</c:v>
                </c:pt>
                <c:pt idx="11">
                  <c:v>0.78</c:v>
                </c:pt>
                <c:pt idx="12">
                  <c:v>0.26</c:v>
                </c:pt>
                <c:pt idx="13">
                  <c:v>0</c:v>
                </c:pt>
                <c:pt idx="14">
                  <c:v>5.4300000000000024</c:v>
                </c:pt>
                <c:pt idx="15">
                  <c:v>0</c:v>
                </c:pt>
                <c:pt idx="16">
                  <c:v>0.52</c:v>
                </c:pt>
                <c:pt idx="17">
                  <c:v>0.26</c:v>
                </c:pt>
                <c:pt idx="18">
                  <c:v>0</c:v>
                </c:pt>
                <c:pt idx="19">
                  <c:v>0</c:v>
                </c:pt>
                <c:pt idx="20">
                  <c:v>1.81</c:v>
                </c:pt>
                <c:pt idx="21">
                  <c:v>0.52</c:v>
                </c:pt>
                <c:pt idx="22">
                  <c:v>0.78</c:v>
                </c:pt>
                <c:pt idx="23">
                  <c:v>6.2</c:v>
                </c:pt>
                <c:pt idx="24">
                  <c:v>1.03</c:v>
                </c:pt>
                <c:pt idx="25">
                  <c:v>0.26</c:v>
                </c:pt>
                <c:pt idx="26">
                  <c:v>0.52</c:v>
                </c:pt>
                <c:pt idx="27">
                  <c:v>0</c:v>
                </c:pt>
                <c:pt idx="28">
                  <c:v>8.27</c:v>
                </c:pt>
                <c:pt idx="29">
                  <c:v>0</c:v>
                </c:pt>
                <c:pt idx="30">
                  <c:v>1.55</c:v>
                </c:pt>
                <c:pt idx="31">
                  <c:v>6.2</c:v>
                </c:pt>
                <c:pt idx="32">
                  <c:v>1.03</c:v>
                </c:pt>
                <c:pt idx="33">
                  <c:v>1.03</c:v>
                </c:pt>
                <c:pt idx="34">
                  <c:v>0.78</c:v>
                </c:pt>
                <c:pt idx="35">
                  <c:v>0.26</c:v>
                </c:pt>
                <c:pt idx="36">
                  <c:v>1.03</c:v>
                </c:pt>
                <c:pt idx="37">
                  <c:v>0.52</c:v>
                </c:pt>
                <c:pt idx="38">
                  <c:v>0</c:v>
                </c:pt>
                <c:pt idx="39">
                  <c:v>0.78</c:v>
                </c:pt>
                <c:pt idx="40">
                  <c:v>0</c:v>
                </c:pt>
                <c:pt idx="41">
                  <c:v>0.26</c:v>
                </c:pt>
                <c:pt idx="42">
                  <c:v>1.03</c:v>
                </c:pt>
                <c:pt idx="43">
                  <c:v>0</c:v>
                </c:pt>
                <c:pt idx="44">
                  <c:v>0.26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00000"/>
            </a:solidFill>
            <a:ln w="1271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Sheet1!$A$2:$A$46</c:f>
              <c:strCache>
                <c:ptCount val="45"/>
                <c:pt idx="0">
                  <c:v>1. 1-я кафедра внутренних б-ней</c:v>
                </c:pt>
                <c:pt idx="1">
                  <c:v>2. 1-я кафедра детских б-ней</c:v>
                </c:pt>
                <c:pt idx="2">
                  <c:v>3. 1-я кафедра хирургич. б-ней</c:v>
                </c:pt>
                <c:pt idx="3">
                  <c:v>4. 2-я кафедра внутренних б-ней</c:v>
                </c:pt>
                <c:pt idx="4">
                  <c:v>5. 2-я кафедра детских б-ней</c:v>
                </c:pt>
                <c:pt idx="5">
                  <c:v>6. 2-я кафедра хирургич. б-ней</c:v>
                </c:pt>
                <c:pt idx="6">
                  <c:v>7. Акушерства и гинекологии</c:v>
                </c:pt>
                <c:pt idx="7">
                  <c:v>8. Анестезиологии и реаним. </c:v>
                </c:pt>
                <c:pt idx="8">
                  <c:v>9. Биологической химии</c:v>
                </c:pt>
                <c:pt idx="9">
                  <c:v>10. Военная</c:v>
                </c:pt>
                <c:pt idx="10">
                  <c:v>11. Гистологии, цитологии и эмбриологии</c:v>
                </c:pt>
                <c:pt idx="11">
                  <c:v>12. Дерматовенерологии </c:v>
                </c:pt>
                <c:pt idx="12">
                  <c:v>13. Детской хирургии</c:v>
                </c:pt>
                <c:pt idx="13">
                  <c:v>14. Иностранных языков</c:v>
                </c:pt>
                <c:pt idx="14">
                  <c:v>15. Инфекционных б-ней </c:v>
                </c:pt>
                <c:pt idx="15">
                  <c:v>16. Клинич. лаб. диагностики и иммунологии</c:v>
                </c:pt>
                <c:pt idx="16">
                  <c:v>17. Луч. диагностики и луч. терапии</c:v>
                </c:pt>
                <c:pt idx="17">
                  <c:v>18. Мед. биологии и генетики</c:v>
                </c:pt>
                <c:pt idx="18">
                  <c:v>19. Мед. и биологич. физики</c:v>
                </c:pt>
                <c:pt idx="19">
                  <c:v>20. Психотерапии и клинич. психодиагностики</c:v>
                </c:pt>
                <c:pt idx="20">
                  <c:v>21. Мед. реабилитации </c:v>
                </c:pt>
                <c:pt idx="21">
                  <c:v>22. Микробиологии, вирусологии и иммун.</c:v>
                </c:pt>
                <c:pt idx="22">
                  <c:v>23. Неврологии и нейрохирургии</c:v>
                </c:pt>
                <c:pt idx="23">
                  <c:v>24. Нормальной анатомии</c:v>
                </c:pt>
                <c:pt idx="24">
                  <c:v>25. Нормальной физиологии</c:v>
                </c:pt>
                <c:pt idx="25">
                  <c:v>26. ОВПиПТ</c:v>
                </c:pt>
                <c:pt idx="26">
                  <c:v>27. Общей гигиены и экологии</c:v>
                </c:pt>
                <c:pt idx="27">
                  <c:v>28. Общей и биоорганич. химии</c:v>
                </c:pt>
                <c:pt idx="28">
                  <c:v>29. Общей  хирургии</c:v>
                </c:pt>
                <c:pt idx="29">
                  <c:v>30. ОЗЗ</c:v>
                </c:pt>
                <c:pt idx="30">
                  <c:v>31. Онкологии</c:v>
                </c:pt>
                <c:pt idx="31">
                  <c:v>32. Оперативной хирургии и топ. анатомии</c:v>
                </c:pt>
                <c:pt idx="32">
                  <c:v>33. Оториноларингологии</c:v>
                </c:pt>
                <c:pt idx="33">
                  <c:v>34. Патологич. анатомии </c:v>
                </c:pt>
                <c:pt idx="34">
                  <c:v>35. Патологич. физиологии</c:v>
                </c:pt>
                <c:pt idx="35">
                  <c:v>36. Поликлинической педиатрии</c:v>
                </c:pt>
                <c:pt idx="36">
                  <c:v>37. Пропедевтики внутрен.б-ней</c:v>
                </c:pt>
                <c:pt idx="37">
                  <c:v>38. Психиатрии и наркологии</c:v>
                </c:pt>
                <c:pt idx="38">
                  <c:v>39. Психологии и педагогики</c:v>
                </c:pt>
                <c:pt idx="39">
                  <c:v>40. Русского и белорусского языков</c:v>
                </c:pt>
                <c:pt idx="40">
                  <c:v>41. Социально-гуманит. наук</c:v>
                </c:pt>
                <c:pt idx="41">
                  <c:v>42. Травматологии, ортопедии и ВПХ</c:v>
                </c:pt>
                <c:pt idx="42">
                  <c:v>43 Фармакологии</c:v>
                </c:pt>
                <c:pt idx="43">
                  <c:v>44. Физич. воспитания и спорта</c:v>
                </c:pt>
                <c:pt idx="44">
                  <c:v>45. Фтизиопульмонологии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38.94</c:v>
                </c:pt>
                <c:pt idx="1">
                  <c:v>15.04</c:v>
                </c:pt>
                <c:pt idx="2">
                  <c:v>17.7</c:v>
                </c:pt>
                <c:pt idx="3">
                  <c:v>26.55</c:v>
                </c:pt>
                <c:pt idx="4">
                  <c:v>14.16</c:v>
                </c:pt>
                <c:pt idx="5">
                  <c:v>18.579999999999988</c:v>
                </c:pt>
                <c:pt idx="6">
                  <c:v>51.33</c:v>
                </c:pt>
                <c:pt idx="7">
                  <c:v>9.7299999999999986</c:v>
                </c:pt>
                <c:pt idx="8">
                  <c:v>1.77</c:v>
                </c:pt>
                <c:pt idx="9">
                  <c:v>0</c:v>
                </c:pt>
                <c:pt idx="10">
                  <c:v>1.77</c:v>
                </c:pt>
                <c:pt idx="11">
                  <c:v>0.88</c:v>
                </c:pt>
                <c:pt idx="12">
                  <c:v>7.08</c:v>
                </c:pt>
                <c:pt idx="13">
                  <c:v>0</c:v>
                </c:pt>
                <c:pt idx="14">
                  <c:v>15.93</c:v>
                </c:pt>
                <c:pt idx="15">
                  <c:v>0.88</c:v>
                </c:pt>
                <c:pt idx="16">
                  <c:v>0</c:v>
                </c:pt>
                <c:pt idx="17">
                  <c:v>0</c:v>
                </c:pt>
                <c:pt idx="18">
                  <c:v>0.88</c:v>
                </c:pt>
                <c:pt idx="19">
                  <c:v>1.77</c:v>
                </c:pt>
                <c:pt idx="20">
                  <c:v>7.08</c:v>
                </c:pt>
                <c:pt idx="21">
                  <c:v>0</c:v>
                </c:pt>
                <c:pt idx="22">
                  <c:v>3.54</c:v>
                </c:pt>
                <c:pt idx="23">
                  <c:v>11.5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26.55</c:v>
                </c:pt>
                <c:pt idx="29">
                  <c:v>0</c:v>
                </c:pt>
                <c:pt idx="30">
                  <c:v>7.08</c:v>
                </c:pt>
                <c:pt idx="31">
                  <c:v>6.1899999999999995</c:v>
                </c:pt>
                <c:pt idx="32">
                  <c:v>2.65</c:v>
                </c:pt>
                <c:pt idx="33">
                  <c:v>0.88</c:v>
                </c:pt>
                <c:pt idx="34">
                  <c:v>0</c:v>
                </c:pt>
                <c:pt idx="35">
                  <c:v>0</c:v>
                </c:pt>
                <c:pt idx="36">
                  <c:v>6.1899999999999995</c:v>
                </c:pt>
                <c:pt idx="37">
                  <c:v>0.88</c:v>
                </c:pt>
                <c:pt idx="38">
                  <c:v>0</c:v>
                </c:pt>
                <c:pt idx="39">
                  <c:v>0.88</c:v>
                </c:pt>
                <c:pt idx="40">
                  <c:v>0</c:v>
                </c:pt>
                <c:pt idx="41">
                  <c:v>3.54</c:v>
                </c:pt>
                <c:pt idx="42">
                  <c:v>0.88</c:v>
                </c:pt>
                <c:pt idx="43">
                  <c:v>0</c:v>
                </c:pt>
                <c:pt idx="44">
                  <c:v>6.1899999999999995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7172480"/>
        <c:axId val="97174272"/>
      </c:barChart>
      <c:catAx>
        <c:axId val="97172480"/>
        <c:scaling>
          <c:orientation val="maxMin"/>
        </c:scaling>
        <c:delete val="0"/>
        <c:axPos val="l"/>
        <c:numFmt formatCode="\О\с\н\о\в\н\о\й" sourceLinked="1"/>
        <c:majorTickMark val="out"/>
        <c:minorTickMark val="none"/>
        <c:tickLblPos val="nextTo"/>
        <c:spPr>
          <a:ln w="31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1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  <c:crossAx val="97174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174272"/>
        <c:scaling>
          <c:orientation val="minMax"/>
          <c:min val="0"/>
        </c:scaling>
        <c:delete val="0"/>
        <c:axPos val="t"/>
        <c:majorGridlines>
          <c:spPr>
            <a:ln w="3179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7172480"/>
        <c:crosses val="autoZero"/>
        <c:crossBetween val="between"/>
        <c:majorUnit val="5"/>
      </c:valAx>
      <c:spPr>
        <a:solidFill>
          <a:srgbClr val="FFFFFF"/>
        </a:solidFill>
        <a:ln w="12714">
          <a:solidFill>
            <a:srgbClr val="969696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417177914110424"/>
          <c:y val="5.7627118644067776E-2"/>
          <c:w val="6.4417177914110488E-2"/>
          <c:h val="9.7915893846602528E-2"/>
        </c:manualLayout>
      </c:layout>
      <c:overlay val="0"/>
      <c:spPr>
        <a:solidFill>
          <a:srgbClr val="FFFFFF"/>
        </a:solidFill>
        <a:ln w="25428">
          <a:noFill/>
        </a:ln>
      </c:spPr>
      <c:txPr>
        <a:bodyPr/>
        <a:lstStyle/>
        <a:p>
          <a:pPr>
            <a:defRPr sz="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14">
      <a:solidFill>
        <a:srgbClr val="FFFFFF"/>
      </a:solidFill>
      <a:prstDash val="solid"/>
    </a:ln>
  </c:spPr>
  <c:txPr>
    <a:bodyPr/>
    <a:lstStyle/>
    <a:p>
      <a:pPr>
        <a:defRPr sz="187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15384615384641"/>
          <c:y val="5.2542372881355916E-2"/>
          <c:w val="0.66307692307692312"/>
          <c:h val="0.949152542372881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9FF99"/>
            </a:solidFill>
            <a:ln w="1271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Sheet1!$A$2:$A$46</c:f>
              <c:strCache>
                <c:ptCount val="45"/>
                <c:pt idx="0">
                  <c:v>1. 1-я кафедра внутренних б-ней</c:v>
                </c:pt>
                <c:pt idx="1">
                  <c:v>2. 1-я кафедра детских б-ней</c:v>
                </c:pt>
                <c:pt idx="2">
                  <c:v>3. 1-я кафедра хирургич. б-ней</c:v>
                </c:pt>
                <c:pt idx="3">
                  <c:v>4. 2-я кафедра внутренних б-ней</c:v>
                </c:pt>
                <c:pt idx="4">
                  <c:v>5. 2-я кафедра детских б-ней</c:v>
                </c:pt>
                <c:pt idx="5">
                  <c:v>6. 2-я кафедра хирургич. б-ней</c:v>
                </c:pt>
                <c:pt idx="6">
                  <c:v>7. Акушерства и гинекологии</c:v>
                </c:pt>
                <c:pt idx="7">
                  <c:v>8. Анестезиологии и реаним. </c:v>
                </c:pt>
                <c:pt idx="8">
                  <c:v>9. Биологической химии</c:v>
                </c:pt>
                <c:pt idx="9">
                  <c:v>10. Военная</c:v>
                </c:pt>
                <c:pt idx="10">
                  <c:v>11. Гистологии, цитологии и эмбриологии</c:v>
                </c:pt>
                <c:pt idx="11">
                  <c:v>12. Дерматовенерологии </c:v>
                </c:pt>
                <c:pt idx="12">
                  <c:v>13. Детской хирургии</c:v>
                </c:pt>
                <c:pt idx="13">
                  <c:v>14. Иностранных языков</c:v>
                </c:pt>
                <c:pt idx="14">
                  <c:v>15. Инфекционных б-ней </c:v>
                </c:pt>
                <c:pt idx="15">
                  <c:v>16. Клинич. лаб. диагностики и иммунологии</c:v>
                </c:pt>
                <c:pt idx="16">
                  <c:v>17. Луч. диагностики и луч. терапии</c:v>
                </c:pt>
                <c:pt idx="17">
                  <c:v>18. Мед. биологии и генетики</c:v>
                </c:pt>
                <c:pt idx="18">
                  <c:v>19. Мед. и биологич. физики</c:v>
                </c:pt>
                <c:pt idx="19">
                  <c:v>20. Психотерапии и клинич. психодиагностики</c:v>
                </c:pt>
                <c:pt idx="20">
                  <c:v>21. Мед. реабилитации </c:v>
                </c:pt>
                <c:pt idx="21">
                  <c:v>22. Микробиологии, вирусологии и иммун.</c:v>
                </c:pt>
                <c:pt idx="22">
                  <c:v>23. Неврологии и нейрохирургии</c:v>
                </c:pt>
                <c:pt idx="23">
                  <c:v>24. Нормальной анатомии</c:v>
                </c:pt>
                <c:pt idx="24">
                  <c:v>25. Нормальной физиологии</c:v>
                </c:pt>
                <c:pt idx="25">
                  <c:v>26. ОВПиПТ</c:v>
                </c:pt>
                <c:pt idx="26">
                  <c:v>27. Общей гигиены и экологии</c:v>
                </c:pt>
                <c:pt idx="27">
                  <c:v>28. Общей и биоорганич. химии</c:v>
                </c:pt>
                <c:pt idx="28">
                  <c:v>29. Общей  хирургии</c:v>
                </c:pt>
                <c:pt idx="29">
                  <c:v>30. ОЗЗ</c:v>
                </c:pt>
                <c:pt idx="30">
                  <c:v>31. Онкологии</c:v>
                </c:pt>
                <c:pt idx="31">
                  <c:v>32. Оперативной хирургии и топ. анатомии</c:v>
                </c:pt>
                <c:pt idx="32">
                  <c:v>33. Оториноларингологии</c:v>
                </c:pt>
                <c:pt idx="33">
                  <c:v>34. Патологич. анатомии </c:v>
                </c:pt>
                <c:pt idx="34">
                  <c:v>35. Патологич. физиологии</c:v>
                </c:pt>
                <c:pt idx="35">
                  <c:v>36. Поликлинической педиатрии</c:v>
                </c:pt>
                <c:pt idx="36">
                  <c:v>37. Пропедевтики внутрен.б-ней</c:v>
                </c:pt>
                <c:pt idx="37">
                  <c:v>38. Психиатрии и наркологии</c:v>
                </c:pt>
                <c:pt idx="38">
                  <c:v>39. Психологии и педагогики</c:v>
                </c:pt>
                <c:pt idx="39">
                  <c:v>40. Русского и белорусского языков</c:v>
                </c:pt>
                <c:pt idx="40">
                  <c:v>41. Социально-гуманит. наук</c:v>
                </c:pt>
                <c:pt idx="41">
                  <c:v>42. Травматологии, ортопедии и ВПХ</c:v>
                </c:pt>
                <c:pt idx="42">
                  <c:v>43. Фармакологии</c:v>
                </c:pt>
                <c:pt idx="43">
                  <c:v>44. Физич. воспитания и спорта</c:v>
                </c:pt>
                <c:pt idx="44">
                  <c:v>45. Фтизиопульмонологии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16.670000000000005</c:v>
                </c:pt>
                <c:pt idx="1">
                  <c:v>6.14</c:v>
                </c:pt>
                <c:pt idx="2">
                  <c:v>11.11</c:v>
                </c:pt>
                <c:pt idx="3">
                  <c:v>17.25</c:v>
                </c:pt>
                <c:pt idx="4">
                  <c:v>6.4300000000000024</c:v>
                </c:pt>
                <c:pt idx="5">
                  <c:v>0</c:v>
                </c:pt>
                <c:pt idx="6">
                  <c:v>19.3</c:v>
                </c:pt>
                <c:pt idx="7">
                  <c:v>2.63</c:v>
                </c:pt>
                <c:pt idx="8">
                  <c:v>0.58000000000000007</c:v>
                </c:pt>
                <c:pt idx="9">
                  <c:v>0.29000000000000015</c:v>
                </c:pt>
                <c:pt idx="10">
                  <c:v>0</c:v>
                </c:pt>
                <c:pt idx="11">
                  <c:v>0.88</c:v>
                </c:pt>
                <c:pt idx="12">
                  <c:v>0</c:v>
                </c:pt>
                <c:pt idx="13">
                  <c:v>0</c:v>
                </c:pt>
                <c:pt idx="14">
                  <c:v>3.8</c:v>
                </c:pt>
                <c:pt idx="15">
                  <c:v>0</c:v>
                </c:pt>
                <c:pt idx="16">
                  <c:v>0.29000000000000015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0.88</c:v>
                </c:pt>
                <c:pt idx="21">
                  <c:v>0</c:v>
                </c:pt>
                <c:pt idx="22">
                  <c:v>0</c:v>
                </c:pt>
                <c:pt idx="23">
                  <c:v>2.0499999999999998</c:v>
                </c:pt>
                <c:pt idx="24">
                  <c:v>0</c:v>
                </c:pt>
                <c:pt idx="25">
                  <c:v>0.29000000000000015</c:v>
                </c:pt>
                <c:pt idx="26">
                  <c:v>0</c:v>
                </c:pt>
                <c:pt idx="27">
                  <c:v>0</c:v>
                </c:pt>
                <c:pt idx="28">
                  <c:v>1.1700000000000006</c:v>
                </c:pt>
                <c:pt idx="29">
                  <c:v>0</c:v>
                </c:pt>
                <c:pt idx="30">
                  <c:v>0.58000000000000007</c:v>
                </c:pt>
                <c:pt idx="31">
                  <c:v>3.8</c:v>
                </c:pt>
                <c:pt idx="32">
                  <c:v>1.1700000000000006</c:v>
                </c:pt>
                <c:pt idx="33">
                  <c:v>0.58000000000000007</c:v>
                </c:pt>
                <c:pt idx="34">
                  <c:v>0.29000000000000015</c:v>
                </c:pt>
                <c:pt idx="36">
                  <c:v>0.58000000000000007</c:v>
                </c:pt>
                <c:pt idx="37">
                  <c:v>0.88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0.29000000000000015</c:v>
                </c:pt>
                <c:pt idx="42">
                  <c:v>1.75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 w="1271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Sheet1!$A$2:$A$46</c:f>
              <c:strCache>
                <c:ptCount val="45"/>
                <c:pt idx="0">
                  <c:v>1. 1-я кафедра внутренних б-ней</c:v>
                </c:pt>
                <c:pt idx="1">
                  <c:v>2. 1-я кафедра детских б-ней</c:v>
                </c:pt>
                <c:pt idx="2">
                  <c:v>3. 1-я кафедра хирургич. б-ней</c:v>
                </c:pt>
                <c:pt idx="3">
                  <c:v>4. 2-я кафедра внутренних б-ней</c:v>
                </c:pt>
                <c:pt idx="4">
                  <c:v>5. 2-я кафедра детских б-ней</c:v>
                </c:pt>
                <c:pt idx="5">
                  <c:v>6. 2-я кафедра хирургич. б-ней</c:v>
                </c:pt>
                <c:pt idx="6">
                  <c:v>7. Акушерства и гинекологии</c:v>
                </c:pt>
                <c:pt idx="7">
                  <c:v>8. Анестезиологии и реаним. </c:v>
                </c:pt>
                <c:pt idx="8">
                  <c:v>9. Биологической химии</c:v>
                </c:pt>
                <c:pt idx="9">
                  <c:v>10. Военная</c:v>
                </c:pt>
                <c:pt idx="10">
                  <c:v>11. Гистологии, цитологии и эмбриологии</c:v>
                </c:pt>
                <c:pt idx="11">
                  <c:v>12. Дерматовенерологии </c:v>
                </c:pt>
                <c:pt idx="12">
                  <c:v>13. Детской хирургии</c:v>
                </c:pt>
                <c:pt idx="13">
                  <c:v>14. Иностранных языков</c:v>
                </c:pt>
                <c:pt idx="14">
                  <c:v>15. Инфекционных б-ней </c:v>
                </c:pt>
                <c:pt idx="15">
                  <c:v>16. Клинич. лаб. диагностики и иммунологии</c:v>
                </c:pt>
                <c:pt idx="16">
                  <c:v>17. Луч. диагностики и луч. терапии</c:v>
                </c:pt>
                <c:pt idx="17">
                  <c:v>18. Мед. биологии и генетики</c:v>
                </c:pt>
                <c:pt idx="18">
                  <c:v>19. Мед. и биологич. физики</c:v>
                </c:pt>
                <c:pt idx="19">
                  <c:v>20. Психотерапии и клинич. психодиагностики</c:v>
                </c:pt>
                <c:pt idx="20">
                  <c:v>21. Мед. реабилитации </c:v>
                </c:pt>
                <c:pt idx="21">
                  <c:v>22. Микробиологии, вирусологии и иммун.</c:v>
                </c:pt>
                <c:pt idx="22">
                  <c:v>23. Неврологии и нейрохирургии</c:v>
                </c:pt>
                <c:pt idx="23">
                  <c:v>24. Нормальной анатомии</c:v>
                </c:pt>
                <c:pt idx="24">
                  <c:v>25. Нормальной физиологии</c:v>
                </c:pt>
                <c:pt idx="25">
                  <c:v>26. ОВПиПТ</c:v>
                </c:pt>
                <c:pt idx="26">
                  <c:v>27. Общей гигиены и экологии</c:v>
                </c:pt>
                <c:pt idx="27">
                  <c:v>28. Общей и биоорганич. химии</c:v>
                </c:pt>
                <c:pt idx="28">
                  <c:v>29. Общей  хирургии</c:v>
                </c:pt>
                <c:pt idx="29">
                  <c:v>30. ОЗЗ</c:v>
                </c:pt>
                <c:pt idx="30">
                  <c:v>31. Онкологии</c:v>
                </c:pt>
                <c:pt idx="31">
                  <c:v>32. Оперативной хирургии и топ. анатомии</c:v>
                </c:pt>
                <c:pt idx="32">
                  <c:v>33. Оториноларингологии</c:v>
                </c:pt>
                <c:pt idx="33">
                  <c:v>34. Патологич. анатомии </c:v>
                </c:pt>
                <c:pt idx="34">
                  <c:v>35. Патологич. физиологии</c:v>
                </c:pt>
                <c:pt idx="35">
                  <c:v>36. Поликлинической педиатрии</c:v>
                </c:pt>
                <c:pt idx="36">
                  <c:v>37. Пропедевтики внутрен.б-ней</c:v>
                </c:pt>
                <c:pt idx="37">
                  <c:v>38. Психиатрии и наркологии</c:v>
                </c:pt>
                <c:pt idx="38">
                  <c:v>39. Психологии и педагогики</c:v>
                </c:pt>
                <c:pt idx="39">
                  <c:v>40. Русского и белорусского языков</c:v>
                </c:pt>
                <c:pt idx="40">
                  <c:v>41. Социально-гуманит. наук</c:v>
                </c:pt>
                <c:pt idx="41">
                  <c:v>42. Травматологии, ортопедии и ВПХ</c:v>
                </c:pt>
                <c:pt idx="42">
                  <c:v>43. Фармакологии</c:v>
                </c:pt>
                <c:pt idx="43">
                  <c:v>44. Физич. воспитания и спорта</c:v>
                </c:pt>
                <c:pt idx="44">
                  <c:v>45. Фтизиопульмонологии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11.9</c:v>
                </c:pt>
                <c:pt idx="1">
                  <c:v>3.8699999999999997</c:v>
                </c:pt>
                <c:pt idx="2">
                  <c:v>8.629999999999999</c:v>
                </c:pt>
                <c:pt idx="3">
                  <c:v>10.709999999999999</c:v>
                </c:pt>
                <c:pt idx="4">
                  <c:v>2.68</c:v>
                </c:pt>
                <c:pt idx="5">
                  <c:v>0.60000000000000031</c:v>
                </c:pt>
                <c:pt idx="6">
                  <c:v>15.77</c:v>
                </c:pt>
                <c:pt idx="7">
                  <c:v>4.46</c:v>
                </c:pt>
                <c:pt idx="8">
                  <c:v>0.89</c:v>
                </c:pt>
                <c:pt idx="9">
                  <c:v>0</c:v>
                </c:pt>
                <c:pt idx="10">
                  <c:v>0</c:v>
                </c:pt>
                <c:pt idx="11">
                  <c:v>0.89</c:v>
                </c:pt>
                <c:pt idx="12">
                  <c:v>0.30000000000000016</c:v>
                </c:pt>
                <c:pt idx="13">
                  <c:v>0</c:v>
                </c:pt>
                <c:pt idx="14">
                  <c:v>5.6499999999999995</c:v>
                </c:pt>
                <c:pt idx="15">
                  <c:v>0</c:v>
                </c:pt>
                <c:pt idx="16">
                  <c:v>0.60000000000000031</c:v>
                </c:pt>
                <c:pt idx="17">
                  <c:v>0.30000000000000016</c:v>
                </c:pt>
                <c:pt idx="18">
                  <c:v>0</c:v>
                </c:pt>
                <c:pt idx="19">
                  <c:v>0</c:v>
                </c:pt>
                <c:pt idx="20">
                  <c:v>1.79</c:v>
                </c:pt>
                <c:pt idx="21">
                  <c:v>0.30000000000000016</c:v>
                </c:pt>
                <c:pt idx="22">
                  <c:v>0</c:v>
                </c:pt>
                <c:pt idx="23">
                  <c:v>6.85</c:v>
                </c:pt>
                <c:pt idx="24">
                  <c:v>1.1900000000000006</c:v>
                </c:pt>
                <c:pt idx="25">
                  <c:v>0</c:v>
                </c:pt>
                <c:pt idx="26">
                  <c:v>0.30000000000000016</c:v>
                </c:pt>
                <c:pt idx="27">
                  <c:v>0</c:v>
                </c:pt>
                <c:pt idx="28">
                  <c:v>9.52</c:v>
                </c:pt>
                <c:pt idx="29">
                  <c:v>0</c:v>
                </c:pt>
                <c:pt idx="30">
                  <c:v>0.60000000000000031</c:v>
                </c:pt>
                <c:pt idx="31">
                  <c:v>6.55</c:v>
                </c:pt>
                <c:pt idx="32">
                  <c:v>1.1900000000000006</c:v>
                </c:pt>
                <c:pt idx="33">
                  <c:v>0.60000000000000031</c:v>
                </c:pt>
                <c:pt idx="34">
                  <c:v>0.60000000000000031</c:v>
                </c:pt>
                <c:pt idx="35">
                  <c:v>0</c:v>
                </c:pt>
                <c:pt idx="36">
                  <c:v>0.89</c:v>
                </c:pt>
                <c:pt idx="37">
                  <c:v>0</c:v>
                </c:pt>
                <c:pt idx="38">
                  <c:v>0</c:v>
                </c:pt>
                <c:pt idx="39">
                  <c:v>0.89</c:v>
                </c:pt>
                <c:pt idx="40">
                  <c:v>0</c:v>
                </c:pt>
                <c:pt idx="41">
                  <c:v>0.30000000000000016</c:v>
                </c:pt>
                <c:pt idx="42">
                  <c:v>0.89</c:v>
                </c:pt>
                <c:pt idx="43">
                  <c:v>0</c:v>
                </c:pt>
                <c:pt idx="44">
                  <c:v>0.30000000000000016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00000"/>
            </a:solidFill>
            <a:ln w="1271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Sheet1!$A$2:$A$46</c:f>
              <c:strCache>
                <c:ptCount val="45"/>
                <c:pt idx="0">
                  <c:v>1. 1-я кафедра внутренних б-ней</c:v>
                </c:pt>
                <c:pt idx="1">
                  <c:v>2. 1-я кафедра детских б-ней</c:v>
                </c:pt>
                <c:pt idx="2">
                  <c:v>3. 1-я кафедра хирургич. б-ней</c:v>
                </c:pt>
                <c:pt idx="3">
                  <c:v>4. 2-я кафедра внутренних б-ней</c:v>
                </c:pt>
                <c:pt idx="4">
                  <c:v>5. 2-я кафедра детских б-ней</c:v>
                </c:pt>
                <c:pt idx="5">
                  <c:v>6. 2-я кафедра хирургич. б-ней</c:v>
                </c:pt>
                <c:pt idx="6">
                  <c:v>7. Акушерства и гинекологии</c:v>
                </c:pt>
                <c:pt idx="7">
                  <c:v>8. Анестезиологии и реаним. </c:v>
                </c:pt>
                <c:pt idx="8">
                  <c:v>9. Биологической химии</c:v>
                </c:pt>
                <c:pt idx="9">
                  <c:v>10. Военная</c:v>
                </c:pt>
                <c:pt idx="10">
                  <c:v>11. Гистологии, цитологии и эмбриологии</c:v>
                </c:pt>
                <c:pt idx="11">
                  <c:v>12. Дерматовенерологии </c:v>
                </c:pt>
                <c:pt idx="12">
                  <c:v>13. Детской хирургии</c:v>
                </c:pt>
                <c:pt idx="13">
                  <c:v>14. Иностранных языков</c:v>
                </c:pt>
                <c:pt idx="14">
                  <c:v>15. Инфекционных б-ней </c:v>
                </c:pt>
                <c:pt idx="15">
                  <c:v>16. Клинич. лаб. диагностики и иммунологии</c:v>
                </c:pt>
                <c:pt idx="16">
                  <c:v>17. Луч. диагностики и луч. терапии</c:v>
                </c:pt>
                <c:pt idx="17">
                  <c:v>18. Мед. биологии и генетики</c:v>
                </c:pt>
                <c:pt idx="18">
                  <c:v>19. Мед. и биологич. физики</c:v>
                </c:pt>
                <c:pt idx="19">
                  <c:v>20. Психотерапии и клинич. психодиагностики</c:v>
                </c:pt>
                <c:pt idx="20">
                  <c:v>21. Мед. реабилитации </c:v>
                </c:pt>
                <c:pt idx="21">
                  <c:v>22. Микробиологии, вирусологии и иммун.</c:v>
                </c:pt>
                <c:pt idx="22">
                  <c:v>23. Неврологии и нейрохирургии</c:v>
                </c:pt>
                <c:pt idx="23">
                  <c:v>24. Нормальной анатомии</c:v>
                </c:pt>
                <c:pt idx="24">
                  <c:v>25. Нормальной физиологии</c:v>
                </c:pt>
                <c:pt idx="25">
                  <c:v>26. ОВПиПТ</c:v>
                </c:pt>
                <c:pt idx="26">
                  <c:v>27. Общей гигиены и экологии</c:v>
                </c:pt>
                <c:pt idx="27">
                  <c:v>28. Общей и биоорганич. химии</c:v>
                </c:pt>
                <c:pt idx="28">
                  <c:v>29. Общей  хирургии</c:v>
                </c:pt>
                <c:pt idx="29">
                  <c:v>30. ОЗЗ</c:v>
                </c:pt>
                <c:pt idx="30">
                  <c:v>31. Онкологии</c:v>
                </c:pt>
                <c:pt idx="31">
                  <c:v>32. Оперативной хирургии и топ. анатомии</c:v>
                </c:pt>
                <c:pt idx="32">
                  <c:v>33. Оториноларингологии</c:v>
                </c:pt>
                <c:pt idx="33">
                  <c:v>34. Патологич. анатомии </c:v>
                </c:pt>
                <c:pt idx="34">
                  <c:v>35. Патологич. физиологии</c:v>
                </c:pt>
                <c:pt idx="35">
                  <c:v>36. Поликлинической педиатрии</c:v>
                </c:pt>
                <c:pt idx="36">
                  <c:v>37. Пропедевтики внутрен.б-ней</c:v>
                </c:pt>
                <c:pt idx="37">
                  <c:v>38. Психиатрии и наркологии</c:v>
                </c:pt>
                <c:pt idx="38">
                  <c:v>39. Психологии и педагогики</c:v>
                </c:pt>
                <c:pt idx="39">
                  <c:v>40. Русского и белорусского языков</c:v>
                </c:pt>
                <c:pt idx="40">
                  <c:v>41. Социально-гуманит. наук</c:v>
                </c:pt>
                <c:pt idx="41">
                  <c:v>42. Травматологии, ортопедии и ВПХ</c:v>
                </c:pt>
                <c:pt idx="42">
                  <c:v>43. Фармакологии</c:v>
                </c:pt>
                <c:pt idx="43">
                  <c:v>44. Физич. воспитания и спорта</c:v>
                </c:pt>
                <c:pt idx="44">
                  <c:v>45. Фтизиопульмонологии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46.59</c:v>
                </c:pt>
                <c:pt idx="1">
                  <c:v>17.05</c:v>
                </c:pt>
                <c:pt idx="2">
                  <c:v>18.18</c:v>
                </c:pt>
                <c:pt idx="3">
                  <c:v>34.090000000000003</c:v>
                </c:pt>
                <c:pt idx="4">
                  <c:v>15.91</c:v>
                </c:pt>
                <c:pt idx="5">
                  <c:v>13.639999999999999</c:v>
                </c:pt>
                <c:pt idx="6">
                  <c:v>50</c:v>
                </c:pt>
                <c:pt idx="7">
                  <c:v>6.8199999999999985</c:v>
                </c:pt>
                <c:pt idx="8">
                  <c:v>1.1399999999999992</c:v>
                </c:pt>
                <c:pt idx="9">
                  <c:v>0</c:v>
                </c:pt>
                <c:pt idx="10">
                  <c:v>1.1399999999999992</c:v>
                </c:pt>
                <c:pt idx="11">
                  <c:v>0</c:v>
                </c:pt>
                <c:pt idx="12">
                  <c:v>9.09</c:v>
                </c:pt>
                <c:pt idx="13">
                  <c:v>0</c:v>
                </c:pt>
                <c:pt idx="14">
                  <c:v>18.18</c:v>
                </c:pt>
                <c:pt idx="15">
                  <c:v>1.1399999999999992</c:v>
                </c:pt>
                <c:pt idx="16">
                  <c:v>0</c:v>
                </c:pt>
                <c:pt idx="17">
                  <c:v>0</c:v>
                </c:pt>
                <c:pt idx="18">
                  <c:v>1.1399999999999992</c:v>
                </c:pt>
                <c:pt idx="19">
                  <c:v>2.27</c:v>
                </c:pt>
                <c:pt idx="20">
                  <c:v>5.68</c:v>
                </c:pt>
                <c:pt idx="21">
                  <c:v>0</c:v>
                </c:pt>
                <c:pt idx="22">
                  <c:v>2.27</c:v>
                </c:pt>
                <c:pt idx="23">
                  <c:v>11.360000000000005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29.55</c:v>
                </c:pt>
                <c:pt idx="29">
                  <c:v>0</c:v>
                </c:pt>
                <c:pt idx="30">
                  <c:v>1.1399999999999992</c:v>
                </c:pt>
                <c:pt idx="31">
                  <c:v>6.8199999999999985</c:v>
                </c:pt>
                <c:pt idx="32">
                  <c:v>1.1399999999999992</c:v>
                </c:pt>
                <c:pt idx="33">
                  <c:v>1.1399999999999992</c:v>
                </c:pt>
                <c:pt idx="34">
                  <c:v>0</c:v>
                </c:pt>
                <c:pt idx="35">
                  <c:v>0</c:v>
                </c:pt>
                <c:pt idx="36">
                  <c:v>2.27</c:v>
                </c:pt>
                <c:pt idx="37">
                  <c:v>1.1399999999999992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1.1399999999999992</c:v>
                </c:pt>
                <c:pt idx="42">
                  <c:v>1.1399999999999992</c:v>
                </c:pt>
                <c:pt idx="43">
                  <c:v>0</c:v>
                </c:pt>
                <c:pt idx="44">
                  <c:v>7.95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5107456"/>
        <c:axId val="85108992"/>
      </c:barChart>
      <c:catAx>
        <c:axId val="85107456"/>
        <c:scaling>
          <c:orientation val="maxMin"/>
        </c:scaling>
        <c:delete val="0"/>
        <c:axPos val="l"/>
        <c:numFmt formatCode="\О\с\н\о\в\н\о\й" sourceLinked="1"/>
        <c:majorTickMark val="out"/>
        <c:minorTickMark val="none"/>
        <c:tickLblPos val="nextTo"/>
        <c:spPr>
          <a:ln w="31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1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  <c:crossAx val="85108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108992"/>
        <c:scaling>
          <c:orientation val="minMax"/>
          <c:max val="50"/>
          <c:min val="0"/>
        </c:scaling>
        <c:delete val="0"/>
        <c:axPos val="t"/>
        <c:majorGridlines>
          <c:spPr>
            <a:ln w="3178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5107456"/>
        <c:crosses val="autoZero"/>
        <c:crossBetween val="between"/>
        <c:majorUnit val="5"/>
      </c:valAx>
      <c:spPr>
        <a:solidFill>
          <a:srgbClr val="FFFFFF"/>
        </a:solidFill>
        <a:ln w="12714">
          <a:solidFill>
            <a:srgbClr val="969696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00000079415187"/>
          <c:y val="8.0497626321300003E-2"/>
          <c:w val="7.1898062666523724E-2"/>
          <c:h val="8.983050847457634E-2"/>
        </c:manualLayout>
      </c:layout>
      <c:overlay val="0"/>
      <c:spPr>
        <a:solidFill>
          <a:srgbClr val="FFFFFF"/>
        </a:solidFill>
        <a:ln w="25427">
          <a:noFill/>
        </a:ln>
      </c:spPr>
      <c:txPr>
        <a:bodyPr/>
        <a:lstStyle/>
        <a:p>
          <a:pPr>
            <a:defRPr sz="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14">
      <a:solidFill>
        <a:srgbClr val="FFFFFF"/>
      </a:solidFill>
      <a:prstDash val="solid"/>
    </a:ln>
  </c:spPr>
  <c:txPr>
    <a:bodyPr/>
    <a:lstStyle/>
    <a:p>
      <a:pPr>
        <a:defRPr sz="187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79816513761492"/>
          <c:y val="5.2542372881355916E-2"/>
          <c:w val="0.63149847094801281"/>
          <c:h val="0.9491525423728816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CFFCC"/>
            </a:solidFill>
            <a:ln w="1271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Sheet1!$A$2:$A$46</c:f>
              <c:strCache>
                <c:ptCount val="45"/>
                <c:pt idx="0">
                  <c:v>1. 1-я кафедра внутренних б-ней</c:v>
                </c:pt>
                <c:pt idx="1">
                  <c:v>2. 1-я кафедра детских б-ней</c:v>
                </c:pt>
                <c:pt idx="2">
                  <c:v>3. 1-я кафедра хирургич. б-ней</c:v>
                </c:pt>
                <c:pt idx="3">
                  <c:v>4. 2-я кафедра внутренних б-ней</c:v>
                </c:pt>
                <c:pt idx="4">
                  <c:v>5. 2-я кафедра детских б-ней</c:v>
                </c:pt>
                <c:pt idx="5">
                  <c:v>6. 2-я кафедра хирургич. б-ней</c:v>
                </c:pt>
                <c:pt idx="6">
                  <c:v>7. Акушерства и гинекологии</c:v>
                </c:pt>
                <c:pt idx="7">
                  <c:v>8. Анестезиологии и реаним. </c:v>
                </c:pt>
                <c:pt idx="8">
                  <c:v>9. Биологической химии</c:v>
                </c:pt>
                <c:pt idx="9">
                  <c:v>10. Военная</c:v>
                </c:pt>
                <c:pt idx="10">
                  <c:v>11. Гистологии, цитологии и эмбриологии</c:v>
                </c:pt>
                <c:pt idx="11">
                  <c:v>12. Дерматовенерологии </c:v>
                </c:pt>
                <c:pt idx="12">
                  <c:v>13. Детской хирургии</c:v>
                </c:pt>
                <c:pt idx="13">
                  <c:v>14. Иностранных языков</c:v>
                </c:pt>
                <c:pt idx="14">
                  <c:v>15. Инфекционных б-ней </c:v>
                </c:pt>
                <c:pt idx="15">
                  <c:v>16. Клинич. лаб. диагностики и иммунологии</c:v>
                </c:pt>
                <c:pt idx="16">
                  <c:v>17. Луч. диагностики и луч. терапии</c:v>
                </c:pt>
                <c:pt idx="17">
                  <c:v>18. Мед. биологии и генетики</c:v>
                </c:pt>
                <c:pt idx="18">
                  <c:v>19. Мед. и биологич. физики</c:v>
                </c:pt>
                <c:pt idx="19">
                  <c:v>20. Психотерапии и клинич. психодиагностики</c:v>
                </c:pt>
                <c:pt idx="20">
                  <c:v>21. Мед. реабилитации </c:v>
                </c:pt>
                <c:pt idx="21">
                  <c:v>22. Микробиологии, вирусологии и иммун.</c:v>
                </c:pt>
                <c:pt idx="22">
                  <c:v>23. Неврологии и нейрохирургии</c:v>
                </c:pt>
                <c:pt idx="23">
                  <c:v>24. Нормальной анатомии</c:v>
                </c:pt>
                <c:pt idx="24">
                  <c:v>25. Нормальной физиологии</c:v>
                </c:pt>
                <c:pt idx="25">
                  <c:v>26. Общей врач.практики и поликлинич.терапии</c:v>
                </c:pt>
                <c:pt idx="26">
                  <c:v>27. Общей гигиены и экологии</c:v>
                </c:pt>
                <c:pt idx="27">
                  <c:v>28. Общей и биоорганич. химии</c:v>
                </c:pt>
                <c:pt idx="28">
                  <c:v>29. Общей  хирургии</c:v>
                </c:pt>
                <c:pt idx="29">
                  <c:v>30. ОЗЗ</c:v>
                </c:pt>
                <c:pt idx="30">
                  <c:v>31. Онкологии</c:v>
                </c:pt>
                <c:pt idx="31">
                  <c:v>32. Оперативной хирургии и топ. анатомии</c:v>
                </c:pt>
                <c:pt idx="32">
                  <c:v>33. Оториноларингологии и глазных болезней</c:v>
                </c:pt>
                <c:pt idx="33">
                  <c:v>34. Патологич. анатомии </c:v>
                </c:pt>
                <c:pt idx="34">
                  <c:v>35. Патологич. физиологии</c:v>
                </c:pt>
                <c:pt idx="35">
                  <c:v>36. Поликлинической педиатрии</c:v>
                </c:pt>
                <c:pt idx="36">
                  <c:v>37. Пропедевтики внутрен.б-ней</c:v>
                </c:pt>
                <c:pt idx="37">
                  <c:v>38. Психиатрии и наркологии</c:v>
                </c:pt>
                <c:pt idx="38">
                  <c:v>39. Психологии и педагогики</c:v>
                </c:pt>
                <c:pt idx="39">
                  <c:v>40. Русского и белорусского языков</c:v>
                </c:pt>
                <c:pt idx="40">
                  <c:v>41. Социально-гуманит. наук</c:v>
                </c:pt>
                <c:pt idx="41">
                  <c:v>42. Травматологии, ортопедии и ВПХ</c:v>
                </c:pt>
                <c:pt idx="42">
                  <c:v>43. Фармакологии</c:v>
                </c:pt>
                <c:pt idx="43">
                  <c:v>44. Физич. воспитания и спорта</c:v>
                </c:pt>
                <c:pt idx="44">
                  <c:v>45. Фтизиопульмонологии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16.39</c:v>
                </c:pt>
                <c:pt idx="1">
                  <c:v>6.56</c:v>
                </c:pt>
                <c:pt idx="2">
                  <c:v>0</c:v>
                </c:pt>
                <c:pt idx="3">
                  <c:v>9.84</c:v>
                </c:pt>
                <c:pt idx="4">
                  <c:v>0</c:v>
                </c:pt>
                <c:pt idx="5">
                  <c:v>21.310000000000009</c:v>
                </c:pt>
                <c:pt idx="6">
                  <c:v>6.56</c:v>
                </c:pt>
                <c:pt idx="7">
                  <c:v>3.2800000000000002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1.6400000000000001</c:v>
                </c:pt>
                <c:pt idx="13">
                  <c:v>0</c:v>
                </c:pt>
                <c:pt idx="14">
                  <c:v>6.56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3.2800000000000002</c:v>
                </c:pt>
                <c:pt idx="21">
                  <c:v>0</c:v>
                </c:pt>
                <c:pt idx="22">
                  <c:v>0</c:v>
                </c:pt>
                <c:pt idx="23">
                  <c:v>4.92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1.6400000000000001</c:v>
                </c:pt>
                <c:pt idx="29">
                  <c:v>0</c:v>
                </c:pt>
                <c:pt idx="30">
                  <c:v>1.6400000000000001</c:v>
                </c:pt>
                <c:pt idx="31">
                  <c:v>4.92</c:v>
                </c:pt>
                <c:pt idx="32">
                  <c:v>3.2800000000000002</c:v>
                </c:pt>
                <c:pt idx="33">
                  <c:v>1.6400000000000001</c:v>
                </c:pt>
                <c:pt idx="34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6.56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 w="1271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Sheet1!$A$2:$A$46</c:f>
              <c:strCache>
                <c:ptCount val="45"/>
                <c:pt idx="0">
                  <c:v>1. 1-я кафедра внутренних б-ней</c:v>
                </c:pt>
                <c:pt idx="1">
                  <c:v>2. 1-я кафедра детских б-ней</c:v>
                </c:pt>
                <c:pt idx="2">
                  <c:v>3. 1-я кафедра хирургич. б-ней</c:v>
                </c:pt>
                <c:pt idx="3">
                  <c:v>4. 2-я кафедра внутренних б-ней</c:v>
                </c:pt>
                <c:pt idx="4">
                  <c:v>5. 2-я кафедра детских б-ней</c:v>
                </c:pt>
                <c:pt idx="5">
                  <c:v>6. 2-я кафедра хирургич. б-ней</c:v>
                </c:pt>
                <c:pt idx="6">
                  <c:v>7. Акушерства и гинекологии</c:v>
                </c:pt>
                <c:pt idx="7">
                  <c:v>8. Анестезиологии и реаним. </c:v>
                </c:pt>
                <c:pt idx="8">
                  <c:v>9. Биологической химии</c:v>
                </c:pt>
                <c:pt idx="9">
                  <c:v>10. Военная</c:v>
                </c:pt>
                <c:pt idx="10">
                  <c:v>11. Гистологии, цитологии и эмбриологии</c:v>
                </c:pt>
                <c:pt idx="11">
                  <c:v>12. Дерматовенерологии </c:v>
                </c:pt>
                <c:pt idx="12">
                  <c:v>13. Детской хирургии</c:v>
                </c:pt>
                <c:pt idx="13">
                  <c:v>14. Иностранных языков</c:v>
                </c:pt>
                <c:pt idx="14">
                  <c:v>15. Инфекционных б-ней </c:v>
                </c:pt>
                <c:pt idx="15">
                  <c:v>16. Клинич. лаб. диагностики и иммунологии</c:v>
                </c:pt>
                <c:pt idx="16">
                  <c:v>17. Луч. диагностики и луч. терапии</c:v>
                </c:pt>
                <c:pt idx="17">
                  <c:v>18. Мед. биологии и генетики</c:v>
                </c:pt>
                <c:pt idx="18">
                  <c:v>19. Мед. и биологич. физики</c:v>
                </c:pt>
                <c:pt idx="19">
                  <c:v>20. Психотерапии и клинич. психодиагностики</c:v>
                </c:pt>
                <c:pt idx="20">
                  <c:v>21. Мед. реабилитации </c:v>
                </c:pt>
                <c:pt idx="21">
                  <c:v>22. Микробиологии, вирусологии и иммун.</c:v>
                </c:pt>
                <c:pt idx="22">
                  <c:v>23. Неврологии и нейрохирургии</c:v>
                </c:pt>
                <c:pt idx="23">
                  <c:v>24. Нормальной анатомии</c:v>
                </c:pt>
                <c:pt idx="24">
                  <c:v>25. Нормальной физиологии</c:v>
                </c:pt>
                <c:pt idx="25">
                  <c:v>26. Общей врач.практики и поликлинич.терапии</c:v>
                </c:pt>
                <c:pt idx="26">
                  <c:v>27. Общей гигиены и экологии</c:v>
                </c:pt>
                <c:pt idx="27">
                  <c:v>28. Общей и биоорганич. химии</c:v>
                </c:pt>
                <c:pt idx="28">
                  <c:v>29. Общей  хирургии</c:v>
                </c:pt>
                <c:pt idx="29">
                  <c:v>30. ОЗЗ</c:v>
                </c:pt>
                <c:pt idx="30">
                  <c:v>31. Онкологии</c:v>
                </c:pt>
                <c:pt idx="31">
                  <c:v>32. Оперативной хирургии и топ. анатомии</c:v>
                </c:pt>
                <c:pt idx="32">
                  <c:v>33. Оториноларингологии и глазных болезней</c:v>
                </c:pt>
                <c:pt idx="33">
                  <c:v>34. Патологич. анатомии </c:v>
                </c:pt>
                <c:pt idx="34">
                  <c:v>35. Патологич. физиологии</c:v>
                </c:pt>
                <c:pt idx="35">
                  <c:v>36. Поликлинической педиатрии</c:v>
                </c:pt>
                <c:pt idx="36">
                  <c:v>37. Пропедевтики внутрен.б-ней</c:v>
                </c:pt>
                <c:pt idx="37">
                  <c:v>38. Психиатрии и наркологии</c:v>
                </c:pt>
                <c:pt idx="38">
                  <c:v>39. Психологии и педагогики</c:v>
                </c:pt>
                <c:pt idx="39">
                  <c:v>40. Русского и белорусского языков</c:v>
                </c:pt>
                <c:pt idx="40">
                  <c:v>41. Социально-гуманит. наук</c:v>
                </c:pt>
                <c:pt idx="41">
                  <c:v>42. Травматологии, ортопедии и ВПХ</c:v>
                </c:pt>
                <c:pt idx="42">
                  <c:v>43. Фармакологии</c:v>
                </c:pt>
                <c:pt idx="43">
                  <c:v>44. Физич. воспитания и спорта</c:v>
                </c:pt>
                <c:pt idx="44">
                  <c:v>45. Фтизиопульмонологии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15.69</c:v>
                </c:pt>
                <c:pt idx="1">
                  <c:v>1.9600000000000006</c:v>
                </c:pt>
                <c:pt idx="2">
                  <c:v>0</c:v>
                </c:pt>
                <c:pt idx="3">
                  <c:v>7.84</c:v>
                </c:pt>
                <c:pt idx="4">
                  <c:v>0</c:v>
                </c:pt>
                <c:pt idx="5">
                  <c:v>15.69</c:v>
                </c:pt>
                <c:pt idx="6">
                  <c:v>5.88</c:v>
                </c:pt>
                <c:pt idx="7">
                  <c:v>5.88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3.92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1.9600000000000006</c:v>
                </c:pt>
                <c:pt idx="21">
                  <c:v>1.9600000000000006</c:v>
                </c:pt>
                <c:pt idx="22">
                  <c:v>5.88</c:v>
                </c:pt>
                <c:pt idx="23">
                  <c:v>1.9600000000000006</c:v>
                </c:pt>
                <c:pt idx="24">
                  <c:v>0</c:v>
                </c:pt>
                <c:pt idx="25">
                  <c:v>1.9600000000000006</c:v>
                </c:pt>
                <c:pt idx="26">
                  <c:v>1.9600000000000006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7.84</c:v>
                </c:pt>
                <c:pt idx="31">
                  <c:v>3.92</c:v>
                </c:pt>
                <c:pt idx="32">
                  <c:v>0</c:v>
                </c:pt>
                <c:pt idx="33">
                  <c:v>3.92</c:v>
                </c:pt>
                <c:pt idx="34">
                  <c:v>1.9600000000000006</c:v>
                </c:pt>
                <c:pt idx="35">
                  <c:v>1.9600000000000006</c:v>
                </c:pt>
                <c:pt idx="36">
                  <c:v>1.9600000000000006</c:v>
                </c:pt>
                <c:pt idx="37">
                  <c:v>3.92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1.9600000000000006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00000"/>
            </a:solidFill>
            <a:ln w="1271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Sheet1!$A$2:$A$46</c:f>
              <c:strCache>
                <c:ptCount val="45"/>
                <c:pt idx="0">
                  <c:v>1. 1-я кафедра внутренних б-ней</c:v>
                </c:pt>
                <c:pt idx="1">
                  <c:v>2. 1-я кафедра детских б-ней</c:v>
                </c:pt>
                <c:pt idx="2">
                  <c:v>3. 1-я кафедра хирургич. б-ней</c:v>
                </c:pt>
                <c:pt idx="3">
                  <c:v>4. 2-я кафедра внутренних б-ней</c:v>
                </c:pt>
                <c:pt idx="4">
                  <c:v>5. 2-я кафедра детских б-ней</c:v>
                </c:pt>
                <c:pt idx="5">
                  <c:v>6. 2-я кафедра хирургич. б-ней</c:v>
                </c:pt>
                <c:pt idx="6">
                  <c:v>7. Акушерства и гинекологии</c:v>
                </c:pt>
                <c:pt idx="7">
                  <c:v>8. Анестезиологии и реаним. </c:v>
                </c:pt>
                <c:pt idx="8">
                  <c:v>9. Биологической химии</c:v>
                </c:pt>
                <c:pt idx="9">
                  <c:v>10. Военная</c:v>
                </c:pt>
                <c:pt idx="10">
                  <c:v>11. Гистологии, цитологии и эмбриологии</c:v>
                </c:pt>
                <c:pt idx="11">
                  <c:v>12. Дерматовенерологии </c:v>
                </c:pt>
                <c:pt idx="12">
                  <c:v>13. Детской хирургии</c:v>
                </c:pt>
                <c:pt idx="13">
                  <c:v>14. Иностранных языков</c:v>
                </c:pt>
                <c:pt idx="14">
                  <c:v>15. Инфекционных б-ней </c:v>
                </c:pt>
                <c:pt idx="15">
                  <c:v>16. Клинич. лаб. диагностики и иммунологии</c:v>
                </c:pt>
                <c:pt idx="16">
                  <c:v>17. Луч. диагностики и луч. терапии</c:v>
                </c:pt>
                <c:pt idx="17">
                  <c:v>18. Мед. биологии и генетики</c:v>
                </c:pt>
                <c:pt idx="18">
                  <c:v>19. Мед. и биологич. физики</c:v>
                </c:pt>
                <c:pt idx="19">
                  <c:v>20. Психотерапии и клинич. психодиагностики</c:v>
                </c:pt>
                <c:pt idx="20">
                  <c:v>21. Мед. реабилитации </c:v>
                </c:pt>
                <c:pt idx="21">
                  <c:v>22. Микробиологии, вирусологии и иммун.</c:v>
                </c:pt>
                <c:pt idx="22">
                  <c:v>23. Неврологии и нейрохирургии</c:v>
                </c:pt>
                <c:pt idx="23">
                  <c:v>24. Нормальной анатомии</c:v>
                </c:pt>
                <c:pt idx="24">
                  <c:v>25. Нормальной физиологии</c:v>
                </c:pt>
                <c:pt idx="25">
                  <c:v>26. Общей врач.практики и поликлинич.терапии</c:v>
                </c:pt>
                <c:pt idx="26">
                  <c:v>27. Общей гигиены и экологии</c:v>
                </c:pt>
                <c:pt idx="27">
                  <c:v>28. Общей и биоорганич. химии</c:v>
                </c:pt>
                <c:pt idx="28">
                  <c:v>29. Общей  хирургии</c:v>
                </c:pt>
                <c:pt idx="29">
                  <c:v>30. ОЗЗ</c:v>
                </c:pt>
                <c:pt idx="30">
                  <c:v>31. Онкологии</c:v>
                </c:pt>
                <c:pt idx="31">
                  <c:v>32. Оперативной хирургии и топ. анатомии</c:v>
                </c:pt>
                <c:pt idx="32">
                  <c:v>33. Оториноларингологии и глазных болезней</c:v>
                </c:pt>
                <c:pt idx="33">
                  <c:v>34. Патологич. анатомии </c:v>
                </c:pt>
                <c:pt idx="34">
                  <c:v>35. Патологич. физиологии</c:v>
                </c:pt>
                <c:pt idx="35">
                  <c:v>36. Поликлинической педиатрии</c:v>
                </c:pt>
                <c:pt idx="36">
                  <c:v>37. Пропедевтики внутрен.б-ней</c:v>
                </c:pt>
                <c:pt idx="37">
                  <c:v>38. Психиатрии и наркологии</c:v>
                </c:pt>
                <c:pt idx="38">
                  <c:v>39. Психологии и педагогики</c:v>
                </c:pt>
                <c:pt idx="39">
                  <c:v>40. Русского и белорусского языков</c:v>
                </c:pt>
                <c:pt idx="40">
                  <c:v>41. Социально-гуманит. наук</c:v>
                </c:pt>
                <c:pt idx="41">
                  <c:v>42. Травматологии, ортопедии и ВПХ</c:v>
                </c:pt>
                <c:pt idx="42">
                  <c:v>43. Фармакологии</c:v>
                </c:pt>
                <c:pt idx="43">
                  <c:v>44. Физич. воспитания и спорта</c:v>
                </c:pt>
                <c:pt idx="44">
                  <c:v>45. Фтизиопульмонологии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12</c:v>
                </c:pt>
                <c:pt idx="1">
                  <c:v>8</c:v>
                </c:pt>
                <c:pt idx="2">
                  <c:v>16</c:v>
                </c:pt>
                <c:pt idx="3">
                  <c:v>0</c:v>
                </c:pt>
                <c:pt idx="4">
                  <c:v>8</c:v>
                </c:pt>
                <c:pt idx="5">
                  <c:v>36</c:v>
                </c:pt>
                <c:pt idx="6">
                  <c:v>56</c:v>
                </c:pt>
                <c:pt idx="7">
                  <c:v>20</c:v>
                </c:pt>
                <c:pt idx="8">
                  <c:v>4</c:v>
                </c:pt>
                <c:pt idx="9">
                  <c:v>0</c:v>
                </c:pt>
                <c:pt idx="10">
                  <c:v>4</c:v>
                </c:pt>
                <c:pt idx="11">
                  <c:v>4</c:v>
                </c:pt>
                <c:pt idx="12">
                  <c:v>0</c:v>
                </c:pt>
                <c:pt idx="13">
                  <c:v>0</c:v>
                </c:pt>
                <c:pt idx="14">
                  <c:v>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12</c:v>
                </c:pt>
                <c:pt idx="21">
                  <c:v>0</c:v>
                </c:pt>
                <c:pt idx="22">
                  <c:v>8</c:v>
                </c:pt>
                <c:pt idx="23">
                  <c:v>44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16</c:v>
                </c:pt>
                <c:pt idx="29">
                  <c:v>0</c:v>
                </c:pt>
                <c:pt idx="30">
                  <c:v>28</c:v>
                </c:pt>
                <c:pt idx="31">
                  <c:v>4</c:v>
                </c:pt>
                <c:pt idx="32">
                  <c:v>8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20</c:v>
                </c:pt>
                <c:pt idx="37">
                  <c:v>0</c:v>
                </c:pt>
                <c:pt idx="38">
                  <c:v>0</c:v>
                </c:pt>
                <c:pt idx="39">
                  <c:v>4</c:v>
                </c:pt>
                <c:pt idx="40">
                  <c:v>0</c:v>
                </c:pt>
                <c:pt idx="41">
                  <c:v>12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76609408"/>
        <c:axId val="76610944"/>
      </c:barChart>
      <c:catAx>
        <c:axId val="76609408"/>
        <c:scaling>
          <c:orientation val="maxMin"/>
        </c:scaling>
        <c:delete val="0"/>
        <c:axPos val="l"/>
        <c:numFmt formatCode="\О\с\н\о\в\н\о\й" sourceLinked="1"/>
        <c:majorTickMark val="out"/>
        <c:minorTickMark val="none"/>
        <c:tickLblPos val="nextTo"/>
        <c:spPr>
          <a:ln w="31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1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  <c:crossAx val="7661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610944"/>
        <c:scaling>
          <c:orientation val="minMax"/>
          <c:min val="0"/>
        </c:scaling>
        <c:delete val="0"/>
        <c:axPos val="t"/>
        <c:majorGridlines>
          <c:spPr>
            <a:ln w="3179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6609408"/>
        <c:crosses val="autoZero"/>
        <c:crossBetween val="between"/>
        <c:majorUnit val="5"/>
      </c:valAx>
      <c:spPr>
        <a:solidFill>
          <a:srgbClr val="FFFFFF"/>
        </a:solidFill>
        <a:ln w="12714">
          <a:solidFill>
            <a:srgbClr val="969696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196302916123181"/>
          <c:y val="5.2542372881355916E-2"/>
          <c:w val="9.6480363267475E-2"/>
          <c:h val="7.5290359697404219E-2"/>
        </c:manualLayout>
      </c:layout>
      <c:overlay val="0"/>
      <c:spPr>
        <a:solidFill>
          <a:srgbClr val="FFFFFF"/>
        </a:solidFill>
        <a:ln w="25428">
          <a:noFill/>
        </a:ln>
      </c:spPr>
      <c:txPr>
        <a:bodyPr/>
        <a:lstStyle/>
        <a:p>
          <a:pPr>
            <a:defRPr sz="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14">
      <a:solidFill>
        <a:srgbClr val="FFFFFF"/>
      </a:solidFill>
      <a:prstDash val="solid"/>
    </a:ln>
  </c:spPr>
  <c:txPr>
    <a:bodyPr/>
    <a:lstStyle/>
    <a:p>
      <a:pPr>
        <a:defRPr sz="187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2416216567995E-2"/>
          <c:y val="8.4630747687151356E-2"/>
          <c:w val="0.94723606863191656"/>
          <c:h val="0.43520121209338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русск</c:v>
                </c:pt>
              </c:strCache>
            </c:strRef>
          </c:tx>
          <c:spPr>
            <a:solidFill>
              <a:srgbClr val="99FF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4.7</c:v>
                </c:pt>
                <c:pt idx="1">
                  <c:v>4.75</c:v>
                </c:pt>
                <c:pt idx="2">
                  <c:v>0</c:v>
                </c:pt>
                <c:pt idx="3">
                  <c:v>4.6499999999999995</c:v>
                </c:pt>
                <c:pt idx="4">
                  <c:v>0</c:v>
                </c:pt>
                <c:pt idx="5">
                  <c:v>4.5999999999999996</c:v>
                </c:pt>
                <c:pt idx="6">
                  <c:v>4.8</c:v>
                </c:pt>
                <c:pt idx="7">
                  <c:v>4.6499999999999995</c:v>
                </c:pt>
                <c:pt idx="8">
                  <c:v>4.75</c:v>
                </c:pt>
                <c:pt idx="9">
                  <c:v>4.55</c:v>
                </c:pt>
                <c:pt idx="10">
                  <c:v>4.7</c:v>
                </c:pt>
                <c:pt idx="11">
                  <c:v>4.6099999999999985</c:v>
                </c:pt>
                <c:pt idx="12">
                  <c:v>4.55</c:v>
                </c:pt>
                <c:pt idx="13">
                  <c:v>4.75</c:v>
                </c:pt>
                <c:pt idx="14">
                  <c:v>4.7</c:v>
                </c:pt>
                <c:pt idx="15">
                  <c:v>4.6499999999999995</c:v>
                </c:pt>
                <c:pt idx="16">
                  <c:v>4.8499999999999996</c:v>
                </c:pt>
                <c:pt idx="17">
                  <c:v>4.75</c:v>
                </c:pt>
                <c:pt idx="18">
                  <c:v>4.8</c:v>
                </c:pt>
                <c:pt idx="19">
                  <c:v>4.79</c:v>
                </c:pt>
                <c:pt idx="20">
                  <c:v>4.79</c:v>
                </c:pt>
                <c:pt idx="21">
                  <c:v>4.8</c:v>
                </c:pt>
                <c:pt idx="22">
                  <c:v>4.75</c:v>
                </c:pt>
                <c:pt idx="23">
                  <c:v>4.7</c:v>
                </c:pt>
                <c:pt idx="24">
                  <c:v>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17-465F-B4BD-6BA06E91DA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русск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4.88</c:v>
                </c:pt>
                <c:pt idx="1">
                  <c:v>4.75</c:v>
                </c:pt>
                <c:pt idx="2">
                  <c:v>0</c:v>
                </c:pt>
                <c:pt idx="3">
                  <c:v>4.88</c:v>
                </c:pt>
                <c:pt idx="4">
                  <c:v>0</c:v>
                </c:pt>
                <c:pt idx="5">
                  <c:v>4.88</c:v>
                </c:pt>
                <c:pt idx="6">
                  <c:v>4.88</c:v>
                </c:pt>
                <c:pt idx="7">
                  <c:v>4.88</c:v>
                </c:pt>
                <c:pt idx="8">
                  <c:v>4.75</c:v>
                </c:pt>
                <c:pt idx="9">
                  <c:v>4.88</c:v>
                </c:pt>
                <c:pt idx="10">
                  <c:v>4.63</c:v>
                </c:pt>
                <c:pt idx="11">
                  <c:v>4.88</c:v>
                </c:pt>
                <c:pt idx="12">
                  <c:v>4.88</c:v>
                </c:pt>
                <c:pt idx="13">
                  <c:v>4.5</c:v>
                </c:pt>
                <c:pt idx="14">
                  <c:v>4.88</c:v>
                </c:pt>
                <c:pt idx="15">
                  <c:v>4.75</c:v>
                </c:pt>
                <c:pt idx="16">
                  <c:v>4.63</c:v>
                </c:pt>
                <c:pt idx="17">
                  <c:v>4.75</c:v>
                </c:pt>
                <c:pt idx="18">
                  <c:v>4.88</c:v>
                </c:pt>
                <c:pt idx="19">
                  <c:v>4.63</c:v>
                </c:pt>
                <c:pt idx="20">
                  <c:v>4.88</c:v>
                </c:pt>
                <c:pt idx="21">
                  <c:v>4.75</c:v>
                </c:pt>
                <c:pt idx="22">
                  <c:v>4.88</c:v>
                </c:pt>
                <c:pt idx="23">
                  <c:v>4.88</c:v>
                </c:pt>
                <c:pt idx="24">
                  <c:v>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17-465F-B4BD-6BA06E91DA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русск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4.6499999999999995</c:v>
                </c:pt>
                <c:pt idx="1">
                  <c:v>4.59</c:v>
                </c:pt>
                <c:pt idx="2">
                  <c:v>0</c:v>
                </c:pt>
                <c:pt idx="3">
                  <c:v>4.71</c:v>
                </c:pt>
                <c:pt idx="4">
                  <c:v>0</c:v>
                </c:pt>
                <c:pt idx="5">
                  <c:v>4.8199999999999985</c:v>
                </c:pt>
                <c:pt idx="6">
                  <c:v>4.59</c:v>
                </c:pt>
                <c:pt idx="7">
                  <c:v>4.76</c:v>
                </c:pt>
                <c:pt idx="8">
                  <c:v>4.41</c:v>
                </c:pt>
                <c:pt idx="9">
                  <c:v>4.76</c:v>
                </c:pt>
                <c:pt idx="10">
                  <c:v>4.41</c:v>
                </c:pt>
                <c:pt idx="11">
                  <c:v>4.53</c:v>
                </c:pt>
                <c:pt idx="12">
                  <c:v>4.41</c:v>
                </c:pt>
                <c:pt idx="13">
                  <c:v>4.8199999999999985</c:v>
                </c:pt>
                <c:pt idx="14">
                  <c:v>4.71</c:v>
                </c:pt>
                <c:pt idx="15">
                  <c:v>4.59</c:v>
                </c:pt>
                <c:pt idx="16">
                  <c:v>4.76</c:v>
                </c:pt>
                <c:pt idx="17">
                  <c:v>4.76</c:v>
                </c:pt>
                <c:pt idx="18">
                  <c:v>4.71</c:v>
                </c:pt>
                <c:pt idx="19">
                  <c:v>4.53</c:v>
                </c:pt>
                <c:pt idx="20">
                  <c:v>4.71</c:v>
                </c:pt>
                <c:pt idx="21">
                  <c:v>4.53</c:v>
                </c:pt>
                <c:pt idx="22">
                  <c:v>4.6499999999999995</c:v>
                </c:pt>
                <c:pt idx="23">
                  <c:v>4.53</c:v>
                </c:pt>
                <c:pt idx="24">
                  <c:v>4.4700000000000024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17-465F-B4BD-6BA06E91D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48364160"/>
        <c:axId val="67694976"/>
      </c:barChart>
      <c:catAx>
        <c:axId val="4836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7694976"/>
        <c:crosses val="autoZero"/>
        <c:auto val="0"/>
        <c:lblAlgn val="ctr"/>
        <c:lblOffset val="100"/>
        <c:noMultiLvlLbl val="0"/>
      </c:catAx>
      <c:valAx>
        <c:axId val="67694976"/>
        <c:scaling>
          <c:orientation val="minMax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364160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02329497690231"/>
          <c:y val="0"/>
          <c:w val="0.25005246640771345"/>
          <c:h val="7.528044759529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-5400000" vert="horz"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96208957402494E-2"/>
          <c:y val="8.2425634295712993E-2"/>
          <c:w val="0.94739908798732808"/>
          <c:h val="0.4274028246469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англ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4.74</c:v>
                </c:pt>
                <c:pt idx="1">
                  <c:v>4.68</c:v>
                </c:pt>
                <c:pt idx="2">
                  <c:v>4.59</c:v>
                </c:pt>
                <c:pt idx="3">
                  <c:v>4.67</c:v>
                </c:pt>
                <c:pt idx="4">
                  <c:v>4.7</c:v>
                </c:pt>
                <c:pt idx="5">
                  <c:v>0</c:v>
                </c:pt>
                <c:pt idx="6">
                  <c:v>4.6599999999999975</c:v>
                </c:pt>
                <c:pt idx="7">
                  <c:v>4.59</c:v>
                </c:pt>
                <c:pt idx="8">
                  <c:v>4.5599999999999996</c:v>
                </c:pt>
                <c:pt idx="9">
                  <c:v>4.67</c:v>
                </c:pt>
                <c:pt idx="10">
                  <c:v>4.6099999999999985</c:v>
                </c:pt>
                <c:pt idx="11">
                  <c:v>0</c:v>
                </c:pt>
                <c:pt idx="12">
                  <c:v>4.51</c:v>
                </c:pt>
                <c:pt idx="13">
                  <c:v>4.54</c:v>
                </c:pt>
                <c:pt idx="14">
                  <c:v>4.6399999999999997</c:v>
                </c:pt>
                <c:pt idx="15">
                  <c:v>4.6199999999999966</c:v>
                </c:pt>
                <c:pt idx="16">
                  <c:v>4.68</c:v>
                </c:pt>
                <c:pt idx="17">
                  <c:v>4.5</c:v>
                </c:pt>
                <c:pt idx="18">
                  <c:v>4.57</c:v>
                </c:pt>
                <c:pt idx="19">
                  <c:v>4.6499999999999995</c:v>
                </c:pt>
                <c:pt idx="20">
                  <c:v>4.67</c:v>
                </c:pt>
                <c:pt idx="21">
                  <c:v>4.57</c:v>
                </c:pt>
                <c:pt idx="22">
                  <c:v>0</c:v>
                </c:pt>
                <c:pt idx="23">
                  <c:v>4.5</c:v>
                </c:pt>
                <c:pt idx="24">
                  <c:v>4.5599999999999996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D-41B7-B543-41BB2A0C84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англ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4.8499999999999996</c:v>
                </c:pt>
                <c:pt idx="1">
                  <c:v>4.8</c:v>
                </c:pt>
                <c:pt idx="2">
                  <c:v>4.7300000000000004</c:v>
                </c:pt>
                <c:pt idx="3">
                  <c:v>4.8599999999999985</c:v>
                </c:pt>
                <c:pt idx="4">
                  <c:v>4.84</c:v>
                </c:pt>
                <c:pt idx="5">
                  <c:v>0</c:v>
                </c:pt>
                <c:pt idx="6">
                  <c:v>4.8499999999999996</c:v>
                </c:pt>
                <c:pt idx="7">
                  <c:v>4.8899999999999997</c:v>
                </c:pt>
                <c:pt idx="8">
                  <c:v>4.8199999999999985</c:v>
                </c:pt>
                <c:pt idx="9">
                  <c:v>4.84</c:v>
                </c:pt>
                <c:pt idx="10">
                  <c:v>4.83</c:v>
                </c:pt>
                <c:pt idx="11">
                  <c:v>4.79</c:v>
                </c:pt>
                <c:pt idx="12">
                  <c:v>4.8199999999999985</c:v>
                </c:pt>
                <c:pt idx="13">
                  <c:v>4.8199999999999985</c:v>
                </c:pt>
                <c:pt idx="14">
                  <c:v>4.7699999999999996</c:v>
                </c:pt>
                <c:pt idx="15">
                  <c:v>4.8199999999999985</c:v>
                </c:pt>
                <c:pt idx="16">
                  <c:v>4.8099999999999996</c:v>
                </c:pt>
                <c:pt idx="17">
                  <c:v>4.8</c:v>
                </c:pt>
                <c:pt idx="18">
                  <c:v>4.84</c:v>
                </c:pt>
                <c:pt idx="19">
                  <c:v>4.8499999999999996</c:v>
                </c:pt>
                <c:pt idx="20">
                  <c:v>4.8199999999999985</c:v>
                </c:pt>
                <c:pt idx="21">
                  <c:v>4.8099999999999996</c:v>
                </c:pt>
                <c:pt idx="22">
                  <c:v>0</c:v>
                </c:pt>
                <c:pt idx="23">
                  <c:v>4.8199999999999985</c:v>
                </c:pt>
                <c:pt idx="24">
                  <c:v>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4D-41B7-B543-41BB2A0C84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англ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4.8099999999999996</c:v>
                </c:pt>
                <c:pt idx="1">
                  <c:v>4.7699999999999996</c:v>
                </c:pt>
                <c:pt idx="2">
                  <c:v>4.72</c:v>
                </c:pt>
                <c:pt idx="3">
                  <c:v>4.72</c:v>
                </c:pt>
                <c:pt idx="4">
                  <c:v>4.71</c:v>
                </c:pt>
                <c:pt idx="5">
                  <c:v>0</c:v>
                </c:pt>
                <c:pt idx="6">
                  <c:v>4.78</c:v>
                </c:pt>
                <c:pt idx="7">
                  <c:v>4.6899999999999995</c:v>
                </c:pt>
                <c:pt idx="8">
                  <c:v>4.72</c:v>
                </c:pt>
                <c:pt idx="9">
                  <c:v>4.6599999999999975</c:v>
                </c:pt>
                <c:pt idx="10">
                  <c:v>4.7699999999999996</c:v>
                </c:pt>
                <c:pt idx="11">
                  <c:v>4.6499999999999995</c:v>
                </c:pt>
                <c:pt idx="12">
                  <c:v>4.6499999999999995</c:v>
                </c:pt>
                <c:pt idx="13">
                  <c:v>4.75</c:v>
                </c:pt>
                <c:pt idx="14">
                  <c:v>4.6899999999999995</c:v>
                </c:pt>
                <c:pt idx="15">
                  <c:v>4.6199999999999966</c:v>
                </c:pt>
                <c:pt idx="16">
                  <c:v>4.76</c:v>
                </c:pt>
                <c:pt idx="17">
                  <c:v>4.72</c:v>
                </c:pt>
                <c:pt idx="18">
                  <c:v>4.79</c:v>
                </c:pt>
                <c:pt idx="19">
                  <c:v>4.8199999999999985</c:v>
                </c:pt>
                <c:pt idx="20">
                  <c:v>4.72</c:v>
                </c:pt>
                <c:pt idx="21">
                  <c:v>4.71</c:v>
                </c:pt>
                <c:pt idx="22">
                  <c:v>0</c:v>
                </c:pt>
                <c:pt idx="23">
                  <c:v>4.7699999999999996</c:v>
                </c:pt>
                <c:pt idx="24">
                  <c:v>4.68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4D-41B7-B543-41BB2A0C8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69993984"/>
        <c:axId val="69995520"/>
      </c:barChart>
      <c:catAx>
        <c:axId val="6999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9995520"/>
        <c:crosses val="autoZero"/>
        <c:auto val="1"/>
        <c:lblAlgn val="ctr"/>
        <c:lblOffset val="100"/>
        <c:noMultiLvlLbl val="0"/>
      </c:catAx>
      <c:valAx>
        <c:axId val="69995520"/>
        <c:scaling>
          <c:orientation val="minMax"/>
          <c:max val="5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999398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5928552700222451"/>
          <c:y val="0"/>
          <c:w val="0.23941030028301044"/>
          <c:h val="7.7486468037649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2416216567995E-2"/>
          <c:y val="8.4630747687151356E-2"/>
          <c:w val="0.94723606863191656"/>
          <c:h val="0.43520121209338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русск</c:v>
                </c:pt>
              </c:strCache>
            </c:strRef>
          </c:tx>
          <c:spPr>
            <a:solidFill>
              <a:srgbClr val="99FF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4.7</c:v>
                </c:pt>
                <c:pt idx="1">
                  <c:v>4.7</c:v>
                </c:pt>
                <c:pt idx="2">
                  <c:v>0</c:v>
                </c:pt>
                <c:pt idx="3">
                  <c:v>4.75</c:v>
                </c:pt>
                <c:pt idx="4">
                  <c:v>0</c:v>
                </c:pt>
                <c:pt idx="5">
                  <c:v>4.6499999999999995</c:v>
                </c:pt>
                <c:pt idx="6">
                  <c:v>4.8499999999999996</c:v>
                </c:pt>
                <c:pt idx="7">
                  <c:v>4.6499999999999995</c:v>
                </c:pt>
                <c:pt idx="8">
                  <c:v>4.75</c:v>
                </c:pt>
                <c:pt idx="9">
                  <c:v>4.7</c:v>
                </c:pt>
                <c:pt idx="10">
                  <c:v>4.75</c:v>
                </c:pt>
                <c:pt idx="11">
                  <c:v>4.72</c:v>
                </c:pt>
                <c:pt idx="12">
                  <c:v>4.55</c:v>
                </c:pt>
                <c:pt idx="13">
                  <c:v>4.75</c:v>
                </c:pt>
                <c:pt idx="14">
                  <c:v>4.7</c:v>
                </c:pt>
                <c:pt idx="15">
                  <c:v>4.6499999999999995</c:v>
                </c:pt>
                <c:pt idx="16">
                  <c:v>4.8499999999999996</c:v>
                </c:pt>
                <c:pt idx="17">
                  <c:v>4.75</c:v>
                </c:pt>
                <c:pt idx="18">
                  <c:v>4.75</c:v>
                </c:pt>
                <c:pt idx="19">
                  <c:v>4.79</c:v>
                </c:pt>
                <c:pt idx="20">
                  <c:v>4.79</c:v>
                </c:pt>
                <c:pt idx="21">
                  <c:v>4.8</c:v>
                </c:pt>
                <c:pt idx="22">
                  <c:v>4.75</c:v>
                </c:pt>
                <c:pt idx="23">
                  <c:v>4.8</c:v>
                </c:pt>
                <c:pt idx="24">
                  <c:v>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17-465F-B4BD-6BA06E91DA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русск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4.88</c:v>
                </c:pt>
                <c:pt idx="1">
                  <c:v>4.75</c:v>
                </c:pt>
                <c:pt idx="2">
                  <c:v>0</c:v>
                </c:pt>
                <c:pt idx="3">
                  <c:v>4.88</c:v>
                </c:pt>
                <c:pt idx="4">
                  <c:v>0</c:v>
                </c:pt>
                <c:pt idx="5">
                  <c:v>4.88</c:v>
                </c:pt>
                <c:pt idx="6">
                  <c:v>4.88</c:v>
                </c:pt>
                <c:pt idx="7">
                  <c:v>4.88</c:v>
                </c:pt>
                <c:pt idx="8">
                  <c:v>4.75</c:v>
                </c:pt>
                <c:pt idx="9">
                  <c:v>4.88</c:v>
                </c:pt>
                <c:pt idx="10">
                  <c:v>4.63</c:v>
                </c:pt>
                <c:pt idx="11">
                  <c:v>4.88</c:v>
                </c:pt>
                <c:pt idx="12">
                  <c:v>4.88</c:v>
                </c:pt>
                <c:pt idx="13">
                  <c:v>4.5</c:v>
                </c:pt>
                <c:pt idx="14">
                  <c:v>4.88</c:v>
                </c:pt>
                <c:pt idx="15">
                  <c:v>4.75</c:v>
                </c:pt>
                <c:pt idx="16">
                  <c:v>4.88</c:v>
                </c:pt>
                <c:pt idx="17">
                  <c:v>4.75</c:v>
                </c:pt>
                <c:pt idx="18">
                  <c:v>4.88</c:v>
                </c:pt>
                <c:pt idx="19">
                  <c:v>4.63</c:v>
                </c:pt>
                <c:pt idx="20">
                  <c:v>4.88</c:v>
                </c:pt>
                <c:pt idx="21">
                  <c:v>4.75</c:v>
                </c:pt>
                <c:pt idx="22">
                  <c:v>4.75</c:v>
                </c:pt>
                <c:pt idx="23">
                  <c:v>4.88</c:v>
                </c:pt>
                <c:pt idx="24">
                  <c:v>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17-465F-B4BD-6BA06E91DA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русск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4.4700000000000024</c:v>
                </c:pt>
                <c:pt idx="1">
                  <c:v>4.71</c:v>
                </c:pt>
                <c:pt idx="2">
                  <c:v>0</c:v>
                </c:pt>
                <c:pt idx="3">
                  <c:v>4.8199999999999985</c:v>
                </c:pt>
                <c:pt idx="4">
                  <c:v>0</c:v>
                </c:pt>
                <c:pt idx="5">
                  <c:v>4.76</c:v>
                </c:pt>
                <c:pt idx="6">
                  <c:v>4.6499999999999995</c:v>
                </c:pt>
                <c:pt idx="7">
                  <c:v>4.8199999999999985</c:v>
                </c:pt>
                <c:pt idx="8">
                  <c:v>4.8199999999999985</c:v>
                </c:pt>
                <c:pt idx="9">
                  <c:v>4.8199999999999985</c:v>
                </c:pt>
                <c:pt idx="10">
                  <c:v>4.59</c:v>
                </c:pt>
                <c:pt idx="11">
                  <c:v>4.59</c:v>
                </c:pt>
                <c:pt idx="12">
                  <c:v>4.53</c:v>
                </c:pt>
                <c:pt idx="13">
                  <c:v>4.88</c:v>
                </c:pt>
                <c:pt idx="14">
                  <c:v>4.71</c:v>
                </c:pt>
                <c:pt idx="15">
                  <c:v>4.71</c:v>
                </c:pt>
                <c:pt idx="16">
                  <c:v>4.88</c:v>
                </c:pt>
                <c:pt idx="17">
                  <c:v>4.76</c:v>
                </c:pt>
                <c:pt idx="18">
                  <c:v>4.76</c:v>
                </c:pt>
                <c:pt idx="19">
                  <c:v>4.6499999999999995</c:v>
                </c:pt>
                <c:pt idx="20">
                  <c:v>4.71</c:v>
                </c:pt>
                <c:pt idx="21">
                  <c:v>4.71</c:v>
                </c:pt>
                <c:pt idx="22">
                  <c:v>4.88</c:v>
                </c:pt>
                <c:pt idx="23">
                  <c:v>4.6499999999999995</c:v>
                </c:pt>
                <c:pt idx="24">
                  <c:v>4.6499999999999995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17-465F-B4BD-6BA06E91D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70437120"/>
        <c:axId val="89682688"/>
      </c:barChart>
      <c:catAx>
        <c:axId val="7043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9682688"/>
        <c:crosses val="autoZero"/>
        <c:auto val="0"/>
        <c:lblAlgn val="ctr"/>
        <c:lblOffset val="100"/>
        <c:noMultiLvlLbl val="0"/>
      </c:catAx>
      <c:valAx>
        <c:axId val="89682688"/>
        <c:scaling>
          <c:orientation val="minMax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437120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02329497690231"/>
          <c:y val="0"/>
          <c:w val="0.25005246640771345"/>
          <c:h val="7.528044759529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-5400000" vert="horz"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96208957402494E-2"/>
          <c:y val="8.2425634295712993E-2"/>
          <c:w val="0.94739908798732808"/>
          <c:h val="0.4274028246469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англ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4.6599999999999975</c:v>
                </c:pt>
                <c:pt idx="1">
                  <c:v>4.6399999999999997</c:v>
                </c:pt>
                <c:pt idx="2">
                  <c:v>4.5199999999999996</c:v>
                </c:pt>
                <c:pt idx="3">
                  <c:v>4.72</c:v>
                </c:pt>
                <c:pt idx="4">
                  <c:v>4.6899999999999995</c:v>
                </c:pt>
                <c:pt idx="5">
                  <c:v>0</c:v>
                </c:pt>
                <c:pt idx="6">
                  <c:v>4.6399999999999997</c:v>
                </c:pt>
                <c:pt idx="7">
                  <c:v>4.5999999999999996</c:v>
                </c:pt>
                <c:pt idx="8">
                  <c:v>4.5599999999999996</c:v>
                </c:pt>
                <c:pt idx="9">
                  <c:v>4.55</c:v>
                </c:pt>
                <c:pt idx="10">
                  <c:v>4.6499999999999995</c:v>
                </c:pt>
                <c:pt idx="11">
                  <c:v>0</c:v>
                </c:pt>
                <c:pt idx="12">
                  <c:v>4.59</c:v>
                </c:pt>
                <c:pt idx="13">
                  <c:v>4.57</c:v>
                </c:pt>
                <c:pt idx="14">
                  <c:v>4.58</c:v>
                </c:pt>
                <c:pt idx="15">
                  <c:v>4.5199999999999996</c:v>
                </c:pt>
                <c:pt idx="16">
                  <c:v>4.58</c:v>
                </c:pt>
                <c:pt idx="17">
                  <c:v>4.55</c:v>
                </c:pt>
                <c:pt idx="18">
                  <c:v>4.5199999999999996</c:v>
                </c:pt>
                <c:pt idx="19">
                  <c:v>4.6199999999999966</c:v>
                </c:pt>
                <c:pt idx="20">
                  <c:v>4.6099999999999985</c:v>
                </c:pt>
                <c:pt idx="21">
                  <c:v>4.54</c:v>
                </c:pt>
                <c:pt idx="22">
                  <c:v>0</c:v>
                </c:pt>
                <c:pt idx="23">
                  <c:v>4.51</c:v>
                </c:pt>
                <c:pt idx="24">
                  <c:v>4.53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D-41B7-B543-41BB2A0C84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англ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4.8499999999999996</c:v>
                </c:pt>
                <c:pt idx="1">
                  <c:v>4.83</c:v>
                </c:pt>
                <c:pt idx="2">
                  <c:v>4.75</c:v>
                </c:pt>
                <c:pt idx="3">
                  <c:v>4.79</c:v>
                </c:pt>
                <c:pt idx="4">
                  <c:v>4.8</c:v>
                </c:pt>
                <c:pt idx="5">
                  <c:v>0</c:v>
                </c:pt>
                <c:pt idx="6">
                  <c:v>4.9000000000000004</c:v>
                </c:pt>
                <c:pt idx="7">
                  <c:v>4.83</c:v>
                </c:pt>
                <c:pt idx="8">
                  <c:v>4.8099999999999996</c:v>
                </c:pt>
                <c:pt idx="9">
                  <c:v>4.87</c:v>
                </c:pt>
                <c:pt idx="10">
                  <c:v>4.8199999999999985</c:v>
                </c:pt>
                <c:pt idx="11">
                  <c:v>4.79</c:v>
                </c:pt>
                <c:pt idx="12">
                  <c:v>4.8099999999999996</c:v>
                </c:pt>
                <c:pt idx="13">
                  <c:v>4.8199999999999985</c:v>
                </c:pt>
                <c:pt idx="14">
                  <c:v>4.7699999999999996</c:v>
                </c:pt>
                <c:pt idx="15">
                  <c:v>4.8199999999999985</c:v>
                </c:pt>
                <c:pt idx="16">
                  <c:v>4.8099999999999996</c:v>
                </c:pt>
                <c:pt idx="17">
                  <c:v>4.83</c:v>
                </c:pt>
                <c:pt idx="18">
                  <c:v>4.8099999999999996</c:v>
                </c:pt>
                <c:pt idx="19">
                  <c:v>4.79</c:v>
                </c:pt>
                <c:pt idx="20">
                  <c:v>4.84</c:v>
                </c:pt>
                <c:pt idx="21">
                  <c:v>4.78</c:v>
                </c:pt>
                <c:pt idx="22">
                  <c:v>0</c:v>
                </c:pt>
                <c:pt idx="23">
                  <c:v>4.8099999999999996</c:v>
                </c:pt>
                <c:pt idx="24">
                  <c:v>4.72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4D-41B7-B543-41BB2A0C84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англ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4.6899999999999995</c:v>
                </c:pt>
                <c:pt idx="1">
                  <c:v>4.76</c:v>
                </c:pt>
                <c:pt idx="2">
                  <c:v>4.74</c:v>
                </c:pt>
                <c:pt idx="3">
                  <c:v>4.68</c:v>
                </c:pt>
                <c:pt idx="4">
                  <c:v>4.8</c:v>
                </c:pt>
                <c:pt idx="5">
                  <c:v>0</c:v>
                </c:pt>
                <c:pt idx="6">
                  <c:v>4.7699999999999996</c:v>
                </c:pt>
                <c:pt idx="7">
                  <c:v>4.7</c:v>
                </c:pt>
                <c:pt idx="8">
                  <c:v>4.6399999999999997</c:v>
                </c:pt>
                <c:pt idx="9">
                  <c:v>4.6599999999999975</c:v>
                </c:pt>
                <c:pt idx="10">
                  <c:v>4.68</c:v>
                </c:pt>
                <c:pt idx="11">
                  <c:v>4.6399999999999997</c:v>
                </c:pt>
                <c:pt idx="12">
                  <c:v>4.71</c:v>
                </c:pt>
                <c:pt idx="13">
                  <c:v>4.6899999999999995</c:v>
                </c:pt>
                <c:pt idx="14">
                  <c:v>4.67</c:v>
                </c:pt>
                <c:pt idx="15">
                  <c:v>4.7</c:v>
                </c:pt>
                <c:pt idx="16">
                  <c:v>4.78</c:v>
                </c:pt>
                <c:pt idx="17">
                  <c:v>4.71</c:v>
                </c:pt>
                <c:pt idx="18">
                  <c:v>4.7</c:v>
                </c:pt>
                <c:pt idx="19">
                  <c:v>4.8</c:v>
                </c:pt>
                <c:pt idx="20">
                  <c:v>4.74</c:v>
                </c:pt>
                <c:pt idx="21">
                  <c:v>4.75</c:v>
                </c:pt>
                <c:pt idx="22">
                  <c:v>0</c:v>
                </c:pt>
                <c:pt idx="23">
                  <c:v>4.7699999999999996</c:v>
                </c:pt>
                <c:pt idx="24">
                  <c:v>4.57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4D-41B7-B543-41BB2A0C8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92176768"/>
        <c:axId val="92178304"/>
      </c:barChart>
      <c:catAx>
        <c:axId val="921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178304"/>
        <c:crosses val="autoZero"/>
        <c:auto val="1"/>
        <c:lblAlgn val="ctr"/>
        <c:lblOffset val="100"/>
        <c:noMultiLvlLbl val="0"/>
      </c:catAx>
      <c:valAx>
        <c:axId val="92178304"/>
        <c:scaling>
          <c:orientation val="minMax"/>
          <c:max val="5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17676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5928552700222451"/>
          <c:y val="0"/>
          <c:w val="0.23941030028301044"/>
          <c:h val="7.7486468037649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2416216567995E-2"/>
          <c:y val="5.1415921764227872E-2"/>
          <c:w val="0.94723606863191656"/>
          <c:h val="0.45366959023360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русск</c:v>
                </c:pt>
              </c:strCache>
            </c:strRef>
          </c:tx>
          <c:spPr>
            <a:solidFill>
              <a:srgbClr val="99FF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4.6499999999999995</c:v>
                </c:pt>
                <c:pt idx="1">
                  <c:v>4.75</c:v>
                </c:pt>
                <c:pt idx="2">
                  <c:v>0</c:v>
                </c:pt>
                <c:pt idx="3">
                  <c:v>4.75</c:v>
                </c:pt>
                <c:pt idx="4">
                  <c:v>0</c:v>
                </c:pt>
                <c:pt idx="5">
                  <c:v>4.7</c:v>
                </c:pt>
                <c:pt idx="6">
                  <c:v>4.8899999999999997</c:v>
                </c:pt>
                <c:pt idx="7">
                  <c:v>4.7</c:v>
                </c:pt>
                <c:pt idx="8">
                  <c:v>4.75</c:v>
                </c:pt>
                <c:pt idx="9">
                  <c:v>4.7</c:v>
                </c:pt>
                <c:pt idx="10">
                  <c:v>4.75</c:v>
                </c:pt>
                <c:pt idx="11">
                  <c:v>4.5599999999999996</c:v>
                </c:pt>
                <c:pt idx="12">
                  <c:v>4.55</c:v>
                </c:pt>
                <c:pt idx="13">
                  <c:v>4.7</c:v>
                </c:pt>
                <c:pt idx="14">
                  <c:v>4.7</c:v>
                </c:pt>
                <c:pt idx="15">
                  <c:v>4.5999999999999996</c:v>
                </c:pt>
                <c:pt idx="16">
                  <c:v>4.8</c:v>
                </c:pt>
                <c:pt idx="17">
                  <c:v>4.75</c:v>
                </c:pt>
                <c:pt idx="18">
                  <c:v>4.8</c:v>
                </c:pt>
                <c:pt idx="19">
                  <c:v>4.84</c:v>
                </c:pt>
                <c:pt idx="20">
                  <c:v>4.74</c:v>
                </c:pt>
                <c:pt idx="21">
                  <c:v>4.8</c:v>
                </c:pt>
                <c:pt idx="22">
                  <c:v>4.75</c:v>
                </c:pt>
                <c:pt idx="23">
                  <c:v>4.75</c:v>
                </c:pt>
                <c:pt idx="24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17-465F-B4BD-6BA06E91DA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русск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4.88</c:v>
                </c:pt>
                <c:pt idx="1">
                  <c:v>4.75</c:v>
                </c:pt>
                <c:pt idx="2">
                  <c:v>0</c:v>
                </c:pt>
                <c:pt idx="3">
                  <c:v>4.88</c:v>
                </c:pt>
                <c:pt idx="4">
                  <c:v>0</c:v>
                </c:pt>
                <c:pt idx="5">
                  <c:v>4.88</c:v>
                </c:pt>
                <c:pt idx="6">
                  <c:v>4.88</c:v>
                </c:pt>
                <c:pt idx="7">
                  <c:v>4.88</c:v>
                </c:pt>
                <c:pt idx="8">
                  <c:v>4.75</c:v>
                </c:pt>
                <c:pt idx="9">
                  <c:v>4.88</c:v>
                </c:pt>
                <c:pt idx="10">
                  <c:v>4.63</c:v>
                </c:pt>
                <c:pt idx="11">
                  <c:v>4.88</c:v>
                </c:pt>
                <c:pt idx="12">
                  <c:v>4.88</c:v>
                </c:pt>
                <c:pt idx="13">
                  <c:v>4.5</c:v>
                </c:pt>
                <c:pt idx="14">
                  <c:v>4.88</c:v>
                </c:pt>
                <c:pt idx="15">
                  <c:v>4.75</c:v>
                </c:pt>
                <c:pt idx="16">
                  <c:v>4.88</c:v>
                </c:pt>
                <c:pt idx="17">
                  <c:v>4.75</c:v>
                </c:pt>
                <c:pt idx="18">
                  <c:v>4.88</c:v>
                </c:pt>
                <c:pt idx="19">
                  <c:v>4.63</c:v>
                </c:pt>
                <c:pt idx="20">
                  <c:v>4.88</c:v>
                </c:pt>
                <c:pt idx="21">
                  <c:v>4.75</c:v>
                </c:pt>
                <c:pt idx="22">
                  <c:v>4.75</c:v>
                </c:pt>
                <c:pt idx="23">
                  <c:v>4.88</c:v>
                </c:pt>
                <c:pt idx="24">
                  <c:v>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17-465F-B4BD-6BA06E91DA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русск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4.53</c:v>
                </c:pt>
                <c:pt idx="1">
                  <c:v>4.53</c:v>
                </c:pt>
                <c:pt idx="2">
                  <c:v>0</c:v>
                </c:pt>
                <c:pt idx="3">
                  <c:v>4.59</c:v>
                </c:pt>
                <c:pt idx="4">
                  <c:v>0</c:v>
                </c:pt>
                <c:pt idx="5">
                  <c:v>4.71</c:v>
                </c:pt>
                <c:pt idx="6">
                  <c:v>4.59</c:v>
                </c:pt>
                <c:pt idx="7">
                  <c:v>4.76</c:v>
                </c:pt>
                <c:pt idx="8">
                  <c:v>4.71</c:v>
                </c:pt>
                <c:pt idx="9">
                  <c:v>4.76</c:v>
                </c:pt>
                <c:pt idx="10">
                  <c:v>4.71</c:v>
                </c:pt>
                <c:pt idx="11">
                  <c:v>4.59</c:v>
                </c:pt>
                <c:pt idx="12">
                  <c:v>4.41</c:v>
                </c:pt>
                <c:pt idx="13">
                  <c:v>4.9400000000000004</c:v>
                </c:pt>
                <c:pt idx="14">
                  <c:v>4.71</c:v>
                </c:pt>
                <c:pt idx="15">
                  <c:v>4.8199999999999985</c:v>
                </c:pt>
                <c:pt idx="16">
                  <c:v>4.8199999999999985</c:v>
                </c:pt>
                <c:pt idx="17">
                  <c:v>4.71</c:v>
                </c:pt>
                <c:pt idx="18">
                  <c:v>4.71</c:v>
                </c:pt>
                <c:pt idx="19">
                  <c:v>4.53</c:v>
                </c:pt>
                <c:pt idx="20">
                  <c:v>4.88</c:v>
                </c:pt>
                <c:pt idx="21">
                  <c:v>4.6499999999999995</c:v>
                </c:pt>
                <c:pt idx="22">
                  <c:v>4.8199999999999985</c:v>
                </c:pt>
                <c:pt idx="23">
                  <c:v>4.88</c:v>
                </c:pt>
                <c:pt idx="24">
                  <c:v>4.71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17-465F-B4BD-6BA06E91D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89927040"/>
        <c:axId val="89932928"/>
      </c:barChart>
      <c:catAx>
        <c:axId val="8992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9932928"/>
        <c:crosses val="autoZero"/>
        <c:auto val="0"/>
        <c:lblAlgn val="ctr"/>
        <c:lblOffset val="100"/>
        <c:noMultiLvlLbl val="0"/>
      </c:catAx>
      <c:valAx>
        <c:axId val="89932928"/>
        <c:scaling>
          <c:orientation val="minMax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9927040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02329497690231"/>
          <c:y val="0"/>
          <c:w val="0.25005246640771345"/>
          <c:h val="7.528044759529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-5400000" vert="horz"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96208957402494E-2"/>
          <c:y val="6.7773451395498716E-2"/>
          <c:w val="0.94739908798732808"/>
          <c:h val="0.43252824166210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англ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4.6599999999999975</c:v>
                </c:pt>
                <c:pt idx="1">
                  <c:v>4.6399999999999997</c:v>
                </c:pt>
                <c:pt idx="2">
                  <c:v>4.5599999999999996</c:v>
                </c:pt>
                <c:pt idx="3">
                  <c:v>4.67</c:v>
                </c:pt>
                <c:pt idx="4">
                  <c:v>4.6599999999999975</c:v>
                </c:pt>
                <c:pt idx="5">
                  <c:v>0</c:v>
                </c:pt>
                <c:pt idx="6">
                  <c:v>4.76</c:v>
                </c:pt>
                <c:pt idx="7">
                  <c:v>4.58</c:v>
                </c:pt>
                <c:pt idx="8">
                  <c:v>4.6099999999999985</c:v>
                </c:pt>
                <c:pt idx="9">
                  <c:v>4.6599999999999975</c:v>
                </c:pt>
                <c:pt idx="10">
                  <c:v>4.6199999999999966</c:v>
                </c:pt>
                <c:pt idx="11">
                  <c:v>0</c:v>
                </c:pt>
                <c:pt idx="12">
                  <c:v>4.58</c:v>
                </c:pt>
                <c:pt idx="13">
                  <c:v>4.53</c:v>
                </c:pt>
                <c:pt idx="14">
                  <c:v>4.6199999999999966</c:v>
                </c:pt>
                <c:pt idx="15">
                  <c:v>4.55</c:v>
                </c:pt>
                <c:pt idx="16">
                  <c:v>4.57</c:v>
                </c:pt>
                <c:pt idx="17">
                  <c:v>4.55</c:v>
                </c:pt>
                <c:pt idx="18">
                  <c:v>4.58</c:v>
                </c:pt>
                <c:pt idx="19">
                  <c:v>4.67</c:v>
                </c:pt>
                <c:pt idx="20">
                  <c:v>4.7300000000000004</c:v>
                </c:pt>
                <c:pt idx="21">
                  <c:v>4.57</c:v>
                </c:pt>
                <c:pt idx="22">
                  <c:v>0</c:v>
                </c:pt>
                <c:pt idx="23">
                  <c:v>4.54</c:v>
                </c:pt>
                <c:pt idx="24">
                  <c:v>4.5199999999999996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D-41B7-B543-41BB2A0C84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англ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4.8499999999999996</c:v>
                </c:pt>
                <c:pt idx="1">
                  <c:v>4.87</c:v>
                </c:pt>
                <c:pt idx="2">
                  <c:v>4.74</c:v>
                </c:pt>
                <c:pt idx="3">
                  <c:v>4.83</c:v>
                </c:pt>
                <c:pt idx="4">
                  <c:v>4.87</c:v>
                </c:pt>
                <c:pt idx="5">
                  <c:v>0</c:v>
                </c:pt>
                <c:pt idx="6">
                  <c:v>4.8499999999999996</c:v>
                </c:pt>
                <c:pt idx="7">
                  <c:v>4.8899999999999997</c:v>
                </c:pt>
                <c:pt idx="8">
                  <c:v>4.8099999999999996</c:v>
                </c:pt>
                <c:pt idx="9">
                  <c:v>4.84</c:v>
                </c:pt>
                <c:pt idx="10">
                  <c:v>4.8</c:v>
                </c:pt>
                <c:pt idx="11">
                  <c:v>4.79</c:v>
                </c:pt>
                <c:pt idx="12">
                  <c:v>4.8</c:v>
                </c:pt>
                <c:pt idx="13">
                  <c:v>4.8599999999999985</c:v>
                </c:pt>
                <c:pt idx="14">
                  <c:v>4.8</c:v>
                </c:pt>
                <c:pt idx="15">
                  <c:v>4.8199999999999985</c:v>
                </c:pt>
                <c:pt idx="16">
                  <c:v>4.83</c:v>
                </c:pt>
                <c:pt idx="17">
                  <c:v>4.84</c:v>
                </c:pt>
                <c:pt idx="18">
                  <c:v>4.84</c:v>
                </c:pt>
                <c:pt idx="19">
                  <c:v>4.83</c:v>
                </c:pt>
                <c:pt idx="20">
                  <c:v>4.8199999999999985</c:v>
                </c:pt>
                <c:pt idx="21">
                  <c:v>4.8199999999999985</c:v>
                </c:pt>
                <c:pt idx="22">
                  <c:v>0</c:v>
                </c:pt>
                <c:pt idx="23">
                  <c:v>4.8099999999999996</c:v>
                </c:pt>
                <c:pt idx="24">
                  <c:v>4.74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4D-41B7-B543-41BB2A0C84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англ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4.74</c:v>
                </c:pt>
                <c:pt idx="1">
                  <c:v>4.8199999999999985</c:v>
                </c:pt>
                <c:pt idx="2">
                  <c:v>4.78</c:v>
                </c:pt>
                <c:pt idx="3">
                  <c:v>4.74</c:v>
                </c:pt>
                <c:pt idx="4">
                  <c:v>4.79</c:v>
                </c:pt>
                <c:pt idx="5">
                  <c:v>0</c:v>
                </c:pt>
                <c:pt idx="6">
                  <c:v>4.78</c:v>
                </c:pt>
                <c:pt idx="7">
                  <c:v>4.6899999999999995</c:v>
                </c:pt>
                <c:pt idx="8">
                  <c:v>4.7</c:v>
                </c:pt>
                <c:pt idx="9">
                  <c:v>4.78</c:v>
                </c:pt>
                <c:pt idx="10">
                  <c:v>4.6899999999999995</c:v>
                </c:pt>
                <c:pt idx="11">
                  <c:v>4.67</c:v>
                </c:pt>
                <c:pt idx="12">
                  <c:v>4.7</c:v>
                </c:pt>
                <c:pt idx="13">
                  <c:v>4.6899999999999995</c:v>
                </c:pt>
                <c:pt idx="14">
                  <c:v>4.6399999999999997</c:v>
                </c:pt>
                <c:pt idx="15">
                  <c:v>4.7699999999999996</c:v>
                </c:pt>
                <c:pt idx="16">
                  <c:v>4.8199999999999985</c:v>
                </c:pt>
                <c:pt idx="17">
                  <c:v>4.75</c:v>
                </c:pt>
                <c:pt idx="18">
                  <c:v>4.71</c:v>
                </c:pt>
                <c:pt idx="19">
                  <c:v>4.78</c:v>
                </c:pt>
                <c:pt idx="20">
                  <c:v>4.6899999999999995</c:v>
                </c:pt>
                <c:pt idx="21">
                  <c:v>4.7</c:v>
                </c:pt>
                <c:pt idx="22">
                  <c:v>0</c:v>
                </c:pt>
                <c:pt idx="23">
                  <c:v>4.8199999999999985</c:v>
                </c:pt>
                <c:pt idx="24">
                  <c:v>4.6199999999999966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4D-41B7-B543-41BB2A0C8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90084864"/>
        <c:axId val="90086400"/>
      </c:barChart>
      <c:catAx>
        <c:axId val="900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086400"/>
        <c:crosses val="autoZero"/>
        <c:auto val="1"/>
        <c:lblAlgn val="ctr"/>
        <c:lblOffset val="100"/>
        <c:noMultiLvlLbl val="0"/>
      </c:catAx>
      <c:valAx>
        <c:axId val="90086400"/>
        <c:scaling>
          <c:orientation val="minMax"/>
          <c:max val="5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08486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5928552700222451"/>
          <c:y val="0"/>
          <c:w val="0.23941030028301044"/>
          <c:h val="7.7486468037649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96208957402494E-2"/>
          <c:y val="8.2425634295712993E-2"/>
          <c:w val="0.94739908798732808"/>
          <c:h val="0.43201561343293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англ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4.7300000000000004</c:v>
                </c:pt>
                <c:pt idx="1">
                  <c:v>4.6899999999999995</c:v>
                </c:pt>
                <c:pt idx="2">
                  <c:v>4.59</c:v>
                </c:pt>
                <c:pt idx="3">
                  <c:v>4.75</c:v>
                </c:pt>
                <c:pt idx="4">
                  <c:v>4.67</c:v>
                </c:pt>
                <c:pt idx="5">
                  <c:v>0</c:v>
                </c:pt>
                <c:pt idx="6">
                  <c:v>4.67</c:v>
                </c:pt>
                <c:pt idx="7">
                  <c:v>4.6499999999999995</c:v>
                </c:pt>
                <c:pt idx="8">
                  <c:v>4.55</c:v>
                </c:pt>
                <c:pt idx="9">
                  <c:v>4.6499999999999995</c:v>
                </c:pt>
                <c:pt idx="10">
                  <c:v>4.6599999999999975</c:v>
                </c:pt>
                <c:pt idx="11">
                  <c:v>0</c:v>
                </c:pt>
                <c:pt idx="12">
                  <c:v>4.55</c:v>
                </c:pt>
                <c:pt idx="13">
                  <c:v>4.5599999999999996</c:v>
                </c:pt>
                <c:pt idx="14">
                  <c:v>4.6599999999999975</c:v>
                </c:pt>
                <c:pt idx="15">
                  <c:v>4.54</c:v>
                </c:pt>
                <c:pt idx="16">
                  <c:v>4.63</c:v>
                </c:pt>
                <c:pt idx="17">
                  <c:v>4.59</c:v>
                </c:pt>
                <c:pt idx="18">
                  <c:v>4.58</c:v>
                </c:pt>
                <c:pt idx="19">
                  <c:v>4.63</c:v>
                </c:pt>
                <c:pt idx="20">
                  <c:v>4.6499999999999995</c:v>
                </c:pt>
                <c:pt idx="21">
                  <c:v>4.49</c:v>
                </c:pt>
                <c:pt idx="22">
                  <c:v>0</c:v>
                </c:pt>
                <c:pt idx="23">
                  <c:v>4.5199999999999996</c:v>
                </c:pt>
                <c:pt idx="24">
                  <c:v>4.57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D-41B7-B543-41BB2A0C84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англ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4.88</c:v>
                </c:pt>
                <c:pt idx="1">
                  <c:v>4.84</c:v>
                </c:pt>
                <c:pt idx="2">
                  <c:v>4.78</c:v>
                </c:pt>
                <c:pt idx="3">
                  <c:v>4.83</c:v>
                </c:pt>
                <c:pt idx="4">
                  <c:v>4.8199999999999985</c:v>
                </c:pt>
                <c:pt idx="5">
                  <c:v>0</c:v>
                </c:pt>
                <c:pt idx="6">
                  <c:v>4.88</c:v>
                </c:pt>
                <c:pt idx="7">
                  <c:v>4.9000000000000004</c:v>
                </c:pt>
                <c:pt idx="8">
                  <c:v>4.8199999999999985</c:v>
                </c:pt>
                <c:pt idx="9">
                  <c:v>4.8199999999999985</c:v>
                </c:pt>
                <c:pt idx="10">
                  <c:v>4.8599999999999985</c:v>
                </c:pt>
                <c:pt idx="11">
                  <c:v>4.78</c:v>
                </c:pt>
                <c:pt idx="12">
                  <c:v>4.83</c:v>
                </c:pt>
                <c:pt idx="13">
                  <c:v>4.87</c:v>
                </c:pt>
                <c:pt idx="14">
                  <c:v>4.83</c:v>
                </c:pt>
                <c:pt idx="15">
                  <c:v>4.83</c:v>
                </c:pt>
                <c:pt idx="16">
                  <c:v>4.83</c:v>
                </c:pt>
                <c:pt idx="17">
                  <c:v>4.8499999999999996</c:v>
                </c:pt>
                <c:pt idx="18">
                  <c:v>4.87</c:v>
                </c:pt>
                <c:pt idx="19">
                  <c:v>4.84</c:v>
                </c:pt>
                <c:pt idx="20">
                  <c:v>4.8199999999999985</c:v>
                </c:pt>
                <c:pt idx="21">
                  <c:v>4.8499999999999996</c:v>
                </c:pt>
                <c:pt idx="22">
                  <c:v>0</c:v>
                </c:pt>
                <c:pt idx="23">
                  <c:v>4.8499999999999996</c:v>
                </c:pt>
                <c:pt idx="24">
                  <c:v>4.7300000000000004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4D-41B7-B543-41BB2A0C84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англ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Лист1!$A$2:$A$26</c:f>
              <c:strCache>
                <c:ptCount val="25"/>
                <c:pt idx="0">
                  <c:v>1. 1-я внутренних болезней</c:v>
                </c:pt>
                <c:pt idx="1">
                  <c:v>2. 1-я детских болезней</c:v>
                </c:pt>
                <c:pt idx="2">
                  <c:v>3. 1-я хирургических болезней</c:v>
                </c:pt>
                <c:pt idx="3">
                  <c:v>4. 2-я внутренних болезней</c:v>
                </c:pt>
                <c:pt idx="4">
                  <c:v>5. 2-я детских болезней</c:v>
                </c:pt>
                <c:pt idx="5">
                  <c:v>6. 2-я хирургических болезней</c:v>
                </c:pt>
                <c:pt idx="6">
                  <c:v>7. Акушерства и гинекологии</c:v>
                </c:pt>
                <c:pt idx="7">
                  <c:v>8. Анестезиологии и реанимации</c:v>
                </c:pt>
                <c:pt idx="8">
                  <c:v>9. Дерматовенерологии</c:v>
                </c:pt>
                <c:pt idx="9">
                  <c:v>10. Детской хирургии</c:v>
                </c:pt>
                <c:pt idx="10">
                  <c:v>11. Инфекционных болезней</c:v>
                </c:pt>
                <c:pt idx="11">
                  <c:v>12. Клинич. лаб. диагностики и иммунологии</c:v>
                </c:pt>
                <c:pt idx="12">
                  <c:v>13. Лучевой диагностики и лучевой терапии</c:v>
                </c:pt>
                <c:pt idx="13">
                  <c:v>14. Медицинской реабилитации</c:v>
                </c:pt>
                <c:pt idx="14">
                  <c:v>15. Неврологии и нейрохирургии</c:v>
                </c:pt>
                <c:pt idx="15">
                  <c:v>16. Общей врач. практики и поликлинич. терапии</c:v>
                </c:pt>
                <c:pt idx="16">
                  <c:v>17. Общей хирургии</c:v>
                </c:pt>
                <c:pt idx="17">
                  <c:v>18. Онкологии</c:v>
                </c:pt>
                <c:pt idx="18">
                  <c:v>19. Оториноларингологии (лор болезни)</c:v>
                </c:pt>
                <c:pt idx="19">
                  <c:v>20. Оториноларингологии (глазные болезни)</c:v>
                </c:pt>
                <c:pt idx="20">
                  <c:v>21. Пропедевтики внутренних болезней</c:v>
                </c:pt>
                <c:pt idx="21">
                  <c:v>22. Психиатрии и наркологии</c:v>
                </c:pt>
                <c:pt idx="22">
                  <c:v>23. Психотерапии и клинич. психодиагностики</c:v>
                </c:pt>
                <c:pt idx="23">
                  <c:v>24. Травматологии, ортопедии и ВПХ</c:v>
                </c:pt>
                <c:pt idx="24">
                  <c:v>25. Фтизиопульмонологии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4.75</c:v>
                </c:pt>
                <c:pt idx="1">
                  <c:v>4.76</c:v>
                </c:pt>
                <c:pt idx="2">
                  <c:v>4.76</c:v>
                </c:pt>
                <c:pt idx="3">
                  <c:v>4.79</c:v>
                </c:pt>
                <c:pt idx="4">
                  <c:v>4.79</c:v>
                </c:pt>
                <c:pt idx="5">
                  <c:v>0</c:v>
                </c:pt>
                <c:pt idx="6">
                  <c:v>4.8199999999999985</c:v>
                </c:pt>
                <c:pt idx="7">
                  <c:v>4.6599999999999975</c:v>
                </c:pt>
                <c:pt idx="8">
                  <c:v>4.71</c:v>
                </c:pt>
                <c:pt idx="9">
                  <c:v>4.72</c:v>
                </c:pt>
                <c:pt idx="10">
                  <c:v>4.74</c:v>
                </c:pt>
                <c:pt idx="11">
                  <c:v>4.6099999999999985</c:v>
                </c:pt>
                <c:pt idx="12">
                  <c:v>4.6899999999999995</c:v>
                </c:pt>
                <c:pt idx="13">
                  <c:v>4.6899999999999995</c:v>
                </c:pt>
                <c:pt idx="14">
                  <c:v>4.7</c:v>
                </c:pt>
                <c:pt idx="15">
                  <c:v>4.68</c:v>
                </c:pt>
                <c:pt idx="16">
                  <c:v>4.7699999999999996</c:v>
                </c:pt>
                <c:pt idx="17">
                  <c:v>4.7699999999999996</c:v>
                </c:pt>
                <c:pt idx="18">
                  <c:v>4.68</c:v>
                </c:pt>
                <c:pt idx="19">
                  <c:v>4.7</c:v>
                </c:pt>
                <c:pt idx="20">
                  <c:v>4.79</c:v>
                </c:pt>
                <c:pt idx="21">
                  <c:v>4.71</c:v>
                </c:pt>
                <c:pt idx="22">
                  <c:v>0</c:v>
                </c:pt>
                <c:pt idx="23">
                  <c:v>4.75</c:v>
                </c:pt>
                <c:pt idx="24">
                  <c:v>4.6399999999999997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4D-41B7-B543-41BB2A0C8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91655552"/>
        <c:axId val="91657344"/>
      </c:barChart>
      <c:catAx>
        <c:axId val="9165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1657344"/>
        <c:crosses val="autoZero"/>
        <c:auto val="1"/>
        <c:lblAlgn val="ctr"/>
        <c:lblOffset val="100"/>
        <c:noMultiLvlLbl val="0"/>
      </c:catAx>
      <c:valAx>
        <c:axId val="91657344"/>
        <c:scaling>
          <c:orientation val="minMax"/>
          <c:max val="5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165555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5928552700222451"/>
          <c:y val="0"/>
          <c:w val="0.23941030028301044"/>
          <c:h val="7.7486468037649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ACC3-79EE-486C-BF68-B0A1274407F3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D85A3-9AA8-43C1-B797-20ECBD8F8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3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500"/>
                    </a14:imgEffect>
                    <a14:imgEffect>
                      <a14:saturation sat="25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8247" y="430345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Маркетинговый отчет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анкетирования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«Удовлетворенность студентов (выпускников 2023) УО «ГрГМУ»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качеством образовательного процесса»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8674" name="Picture 2" descr="\\172.16.0.1\photo\2023\2023_06_29  выпускной  ФИУ\2\3C4A08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46" y="188640"/>
            <a:ext cx="6242050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8691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- Уровень удовлетворенности качеством проведения практических занятий (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англоговорящие)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142984"/>
          <a:ext cx="91440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53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- Уровень удовлетворенности качеством чтения лекций (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русскоговорящие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214422"/>
          <a:ext cx="914400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79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91071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4. - Уровень удовлетворенности качеством чтения лекций (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англоговорящие)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357298"/>
          <a:ext cx="91440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61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00402" y="47971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5. - Уровень удовлетворенности объективностью оценки знаний (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русскоговорящие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00108"/>
          <a:ext cx="914400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0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6. - Уровень удовлетворенности объективностью оценки знаний (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англоговорящие)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214422"/>
          <a:ext cx="91440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9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8691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7. - Уровень удовлетворенности обеспеченностью учебной литературой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(русскоговорящие)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214422"/>
          <a:ext cx="914400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0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34073" y="47251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8. - Уровень удовлетворенности обеспеченностью учебной литературой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(англоговорящие)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285860"/>
          <a:ext cx="91440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0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9. - Уровень удовлетворенности качеством учебной литературы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(англоговорящие)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" y="1285860"/>
          <a:ext cx="9144000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73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96547" y="47251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10. - Уровень удовлетворенности материально-технической базой кафедр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(русскоговорящие)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" y="1214422"/>
          <a:ext cx="914400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941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11. - Уровень удовлетворенности материально-технической базой кафедр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(англоговорящие)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" y="1285860"/>
          <a:ext cx="91440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7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2392"/>
            <a:ext cx="64294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проводилось в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мае 2022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среди студентов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6-курсников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факультета иностранных учащихся (таблица 1). Всего приняло участие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студентов-выпускников. Все вопросы оценивались по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5-ти бальной шкале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(таблица 2).</a:t>
            </a:r>
          </a:p>
        </p:txBody>
      </p:sp>
      <p:pic>
        <p:nvPicPr>
          <p:cNvPr id="16386" name="Picture 2" descr="C:\Users\Admin\Desktop\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6904"/>
            <a:ext cx="3913332" cy="2605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5882" y="0"/>
            <a:ext cx="9149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того чтобы определить степень удовлетворенности выпускников качеством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образовательного процесса и сравнить результаты с прошлыми годами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была использована 5-ти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бальная шкала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(таблица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916317"/>
              </p:ext>
            </p:extLst>
          </p:nvPr>
        </p:nvGraphicFramePr>
        <p:xfrm>
          <a:off x="683568" y="1052736"/>
          <a:ext cx="7344816" cy="46871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72408"/>
                <a:gridCol w="3672408"/>
              </a:tblGrid>
              <a:tr h="338667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баллов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Полная удовлетворенность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=4,75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Очень высокая степень удовлетворенности.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&gt;4,5 баллов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Высокая степень удовлетворенности.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&gt;4 баллов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Хорошая степень удовлетворенности..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&gt;3,5 баллов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Степень удовлетворенности выше средней.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&gt;3 баллов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Средняя степень удовлетворенности.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&gt;2,5 баллов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Степень удовлетворенности ниже средней.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&gt;2 баллов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Низкая степень удовлетворенности.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&gt;1,5 баллов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Очень низкая степень удовлетворенности.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&gt;=1 балл 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Полная неудовлетворенность.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marT="33867" marB="33867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70313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3059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itchFamily="18" charset="0"/>
              </a:rPr>
              <a:t>Таблица 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Шкала степени удовлетворенности (СУ) по 5 бальной шкале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Студенты оценивали качество удовлетворенности образовательным процессом по следующим характеристикам: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Удовлетворенность качеством учебного процесса.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Удовлетворенность условиями для обучения.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Удовлетворенность воспитательной деятельностью.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Удовлетворенность качеством работы деканата.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Удовлетворенность психологическим климатом в университете.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Удовлетворенность работой национальных землячеств.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обработки результатов анкеты, получили следующие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рисунки 12-13):</a:t>
            </a:r>
          </a:p>
          <a:p>
            <a:pPr algn="r"/>
            <a:endParaRPr lang="ru-RU" sz="2400" b="1" dirty="0"/>
          </a:p>
          <a:p>
            <a:pPr marL="342900" indent="-34290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228184" y="5738432"/>
            <a:ext cx="2304256" cy="421695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9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03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48034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русскоговорящих студентов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распределились следующим образом: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качеством учебного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процесса: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4,86 баллов;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условиями 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4,69 баллов;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воспитательной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деятельностью: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4,68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качеством работы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деканата: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4,88 баллов;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психологическим климатом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университете: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4,68 баллов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работой национального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землячества: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4,77 баллов.</a:t>
            </a:r>
            <a:endParaRPr lang="ru-RU" sz="24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/>
          </a:p>
          <a:p>
            <a:pPr algn="just"/>
            <a:endParaRPr lang="ru-RU" sz="2000" dirty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Picture 2" descr="C:\Users\Admin\Desktop\1495533916-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00" y="4662169"/>
            <a:ext cx="3148300" cy="2195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48034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англоговорящих студентов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распределились следующим образом: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качеством учебного процесса: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условиями для обучения: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 баллов;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воспитательной деятельностью: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качеством работы деканата: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 баллов;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психологическим климатом в университете: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баллов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работой национального землячества: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4,89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баллов.</a:t>
            </a:r>
            <a:endParaRPr lang="ru-RU" sz="2400" b="1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1495533916-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01" y="4581128"/>
            <a:ext cx="3148300" cy="2195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86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61" y="-29818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показателей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удовлетворённости по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 для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условиями проживания в общежитии </a:t>
            </a:r>
          </a:p>
          <a:p>
            <a:pPr algn="just"/>
            <a:endParaRPr lang="ru-RU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оценивалась по критериям: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отношениями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 комендантом /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заведующим.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русскоговорящих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студентов: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 №2: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3,34 балла.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этом общежитии студенты выше всего оценили «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воспитателями»: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3,33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 №4: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3,18 баллов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общежитии студенты выше всего оценили 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 воспитателями»: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3,33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 №5: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3,43 балла.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одинаково оценили 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удобства»,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 воспитателями»: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3,50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стоит отметить, что в 2023 студенты оценили отношения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 – бухгалтерия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ниже, чем в 2022 году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3,83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соответственно).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48034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u="sng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</a:t>
            </a: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 проживания в общежитии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англоговорящих студентов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критериям: удовлетворенность удобствами,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отношениями с воспитателями, отношения с комендантом / воспитателями.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 №2: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4,26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общежитии студенты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удовлетворены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отношениями с комендантом / воспитателями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4,34 балла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 №4: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4,41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общежитии студенты больше всего удовлетворены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отношениями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воспитателями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4,45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4,59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общежитии студенты больше всего удовлетворены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отношениями с комендантом / воспитателями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4,67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отметить, что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оценили отношения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 – бухгалтерия»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ниже,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3,68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3,93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но всё равно это самый низкий показатель.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2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64096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Удовлетворённость качеством работы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деканата среди выпускников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Русскоговорящие выпускники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4,34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Англоговорящие выпускники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4,75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Удовлетворённость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обслуживания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(Здравпункт, ПКЦ)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Русскоговорящие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3,72/4,11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Англоговорящие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4,73/4,57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1495533916-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00" y="4663405"/>
            <a:ext cx="3148300" cy="2195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96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12. - Уровень удовлетворенности организацией учебного процесса в университете по оценке студентов ФИУ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русскоговорящие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0"/>
            <a:ext cx="30598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Критерии для оценки удовлетворенности качеством образовательного процесса – 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47836"/>
              </p:ext>
            </p:extLst>
          </p:nvPr>
        </p:nvGraphicFramePr>
        <p:xfrm>
          <a:off x="0" y="0"/>
          <a:ext cx="5652120" cy="223580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652120"/>
              </a:tblGrid>
              <a:tr h="274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Удовлетворённость качеством учебного процесса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3739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Проведением практических занятий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3739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Чтением лекций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7478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Объективностью оценки Ваших знаний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3739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 Профессионализмом преподавателей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7478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Качеством обучения в Центре практических навыков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7478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 Уровнем доступности (количеством) учебной и методической литературы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7478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 Качеством издаваемой учебной и методической литературы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7478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 Материально-технической базой университета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70409024"/>
              </p:ext>
            </p:extLst>
          </p:nvPr>
        </p:nvGraphicFramePr>
        <p:xfrm>
          <a:off x="0" y="2780928"/>
          <a:ext cx="9144000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2129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5895856"/>
            <a:ext cx="4165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- Уровень удовлетворенности организацией учебного процесса в университете по оценке студентов ФИУ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русскоговорящие)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13969"/>
            <a:ext cx="2699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Критерии для оценки удовлетворенности качеством образовательного процесса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72612"/>
              </p:ext>
            </p:extLst>
          </p:nvPr>
        </p:nvGraphicFramePr>
        <p:xfrm>
          <a:off x="0" y="0"/>
          <a:ext cx="5148064" cy="314095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148064"/>
              </a:tblGrid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Удовлетворённость условиями для обучения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 Условиями проживания в общежитии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2.1.1. Общежитие №2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удобствами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отношениями с воспитателями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78984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отношениями с комендантом / воспитателями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Общежитие №4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удобствами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отношениями с воспитателями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78984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отношениями с комендантом / воспитателями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Общежитие №5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удобствами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отношениями с воспитателями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78984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отношениями с комендантом / воспитателями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Организацией питания в университете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качеством приготовления пищи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качеством обслуживания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ценами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70544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 Качеством медицинского обслуживания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70544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2.3.1.Профессорский консультативный центр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качеством ежегодного мед. осмотра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качеством консультаций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качеством регулярных осмотров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2.3.2 Здравпункт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90099521"/>
              </p:ext>
            </p:extLst>
          </p:nvPr>
        </p:nvGraphicFramePr>
        <p:xfrm>
          <a:off x="0" y="3238381"/>
          <a:ext cx="9144000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177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95495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13. - Уровень удовлетворенности организацией учебного процесса в университете по оценке студентов ФИУ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(русскоговорящие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30391"/>
            <a:ext cx="271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Критерии для оценки удовлетворенности качеством образовательного процесса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82728"/>
              </p:ext>
            </p:extLst>
          </p:nvPr>
        </p:nvGraphicFramePr>
        <p:xfrm>
          <a:off x="0" y="2188"/>
          <a:ext cx="4788024" cy="271863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788024"/>
              </a:tblGrid>
              <a:tr h="258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Удовлетворённость воспитательной деятельностью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58295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 Организацией спортивно-оздоровительной работы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58295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 Организацией культурно-массовой работы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6009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количеством и частотой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6009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качеством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58295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 Организацией профилактики правонарушений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58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Удовлетворённость качеством работы деканата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60093">
                <a:tc>
                  <a:txBody>
                    <a:bodyPr/>
                    <a:lstStyle/>
                    <a:p>
                      <a:pPr marL="18986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 Работой руководства деканата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60093">
                <a:tc>
                  <a:txBody>
                    <a:bodyPr/>
                    <a:lstStyle/>
                    <a:p>
                      <a:pPr marL="18986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 работой сотрудников деканата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58295">
                <a:tc>
                  <a:txBody>
                    <a:bodyPr/>
                    <a:lstStyle/>
                    <a:p>
                      <a:pPr marL="18986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 Работой сотрудников деканата (2 этаж)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58295">
                <a:tc>
                  <a:txBody>
                    <a:bodyPr/>
                    <a:lstStyle/>
                    <a:p>
                      <a:pPr marL="18986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 Работой сотрудников деканата (5 этаж)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58295">
                <a:tc>
                  <a:txBody>
                    <a:bodyPr/>
                    <a:lstStyle/>
                    <a:p>
                      <a:pPr marL="18986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 Работой заместителя декана по воспитательной работе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07971629"/>
              </p:ext>
            </p:extLst>
          </p:nvPr>
        </p:nvGraphicFramePr>
        <p:xfrm>
          <a:off x="0" y="2924944"/>
          <a:ext cx="91440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66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02" y="1102794"/>
            <a:ext cx="1847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81577" y="5589240"/>
            <a:ext cx="54737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1. – Распределение студентов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689879"/>
              </p:ext>
            </p:extLst>
          </p:nvPr>
        </p:nvGraphicFramePr>
        <p:xfrm>
          <a:off x="899593" y="1980088"/>
          <a:ext cx="7344815" cy="2848316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1488944"/>
                <a:gridCol w="1465579"/>
                <a:gridCol w="1467191"/>
                <a:gridCol w="1466385"/>
                <a:gridCol w="1456716"/>
              </a:tblGrid>
              <a:tr h="5490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0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90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ФИУ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90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ФИУ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90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83767" y="5949280"/>
            <a:ext cx="43653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13. - Уровень удовлетворенности организацией учебного процесса в университете по оценке студентов ФИУ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русскоговорящие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30391"/>
            <a:ext cx="271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Критерии для оценки удовлетворенности качеством образовательного процесса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270474"/>
              </p:ext>
            </p:extLst>
          </p:nvPr>
        </p:nvGraphicFramePr>
        <p:xfrm>
          <a:off x="0" y="1280"/>
          <a:ext cx="4788024" cy="287214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788024"/>
              </a:tblGrid>
              <a:tr h="285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Удовлетворённость психологическим климатом в университете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4258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 Во время учебного процесса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85166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5.1.1 отношениями «студент – преподаватель»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85166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5.1.2. отношениями между иностранными студентами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427748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5.1.3 отношениями между иностранными и белорусскими студентами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85166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5.1.4 отношениями «студент – бухгалтер»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85166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5.1.5 отношениями «студент – библиотека»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85166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5.1.6 отношениями «студент – вспомогательный персонал»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85166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 Отношениями с жителями города и страны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85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6.Удовлетворённость работой национального землячества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34047448"/>
              </p:ext>
            </p:extLst>
          </p:nvPr>
        </p:nvGraphicFramePr>
        <p:xfrm>
          <a:off x="0" y="3238381"/>
          <a:ext cx="9144000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2752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12. - Уровень удовлетворенности организацией учебного процесса в университете по оценке студентов ФИУ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(англоговорящие)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0"/>
            <a:ext cx="30598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Критерии для оценки удовлетворенности качеством образовательного процесса – 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80052"/>
              </p:ext>
            </p:extLst>
          </p:nvPr>
        </p:nvGraphicFramePr>
        <p:xfrm>
          <a:off x="0" y="0"/>
          <a:ext cx="5652120" cy="223580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652120"/>
              </a:tblGrid>
              <a:tr h="274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Удовлетворённость качеством учебного процесса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3739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Проведением практических занятий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3739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Чтением лекций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7478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Объективностью оценки Ваших знаний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3739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 Профессионализмом преподавателей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7478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Качеством обучения в Центре практических навыков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7478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 Уровнем доступности (количеством) учебной и методической литературы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7478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 Качеством издаваемой учебной и методической литературы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74780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 Материально-технической базой университета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71382234"/>
              </p:ext>
            </p:extLst>
          </p:nvPr>
        </p:nvGraphicFramePr>
        <p:xfrm>
          <a:off x="-5283" y="2852936"/>
          <a:ext cx="91440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6854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5895856"/>
            <a:ext cx="416591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- Уровень удовлетворенности организацией учебного процесса в университете по оценке студентов ФИУ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(англоговорящие)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13969"/>
            <a:ext cx="2699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Критерии для оценки удовлетворенности качеством образовательного процесса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728763"/>
              </p:ext>
            </p:extLst>
          </p:nvPr>
        </p:nvGraphicFramePr>
        <p:xfrm>
          <a:off x="0" y="0"/>
          <a:ext cx="5148064" cy="314095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148064"/>
              </a:tblGrid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Удовлетворённость условиями для обучения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 Условиями проживания в общежитии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2.1.1. Общежитие №2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удобствами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отношениями с воспитателями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78984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отношениями с комендантом / воспитателями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Общежитие №4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удобствами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отношениями с воспитателями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78984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отношениями с комендантом / воспитателями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Общежитие №5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удобствами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отношениями с воспитателями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78984">
                <a:tc>
                  <a:txBody>
                    <a:bodyPr/>
                    <a:lstStyle/>
                    <a:p>
                      <a:pPr marL="279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отношениями с комендантом / воспитателями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Организацией питания в университете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качеством приготовления пищи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качеством обслуживания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ценами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70544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 Качеством медицинского обслуживания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70544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2.3.1.Профессорский консультативный центр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качеством ежегодного мед. осмотра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качеством консультаций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качеством регулярных осмотров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  <a:tr h="11624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2.3.2 Здравпункт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065" marR="13065" marT="0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23187819"/>
              </p:ext>
            </p:extLst>
          </p:nvPr>
        </p:nvGraphicFramePr>
        <p:xfrm>
          <a:off x="-1" y="3247906"/>
          <a:ext cx="9109001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6475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5394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13. - Уровень удовлетворенности организацией учебного процесса в университете по оценке студентов ФИУ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(англоговорящие)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30391"/>
            <a:ext cx="271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Критерии для оценки удовлетворенности качеством образовательного процесса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40180"/>
              </p:ext>
            </p:extLst>
          </p:nvPr>
        </p:nvGraphicFramePr>
        <p:xfrm>
          <a:off x="0" y="2188"/>
          <a:ext cx="4788024" cy="271863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788024"/>
              </a:tblGrid>
              <a:tr h="258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Удовлетворённость воспитательной деятельностью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58295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 Организацией спортивно-оздоровительной работы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58295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 Организацией культурно-массовой работы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6009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количеством и частотой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6009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качеством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58295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 Организацией профилактики правонарушений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58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Удовлетворённость качеством работы деканата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60093">
                <a:tc>
                  <a:txBody>
                    <a:bodyPr/>
                    <a:lstStyle/>
                    <a:p>
                      <a:pPr marL="18986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 Работой руководства деканата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60093">
                <a:tc>
                  <a:txBody>
                    <a:bodyPr/>
                    <a:lstStyle/>
                    <a:p>
                      <a:pPr marL="18986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 работой сотрудников деканата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58295">
                <a:tc>
                  <a:txBody>
                    <a:bodyPr/>
                    <a:lstStyle/>
                    <a:p>
                      <a:pPr marL="18986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 Работой сотрудников деканата (2 этаж)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58295">
                <a:tc>
                  <a:txBody>
                    <a:bodyPr/>
                    <a:lstStyle/>
                    <a:p>
                      <a:pPr marL="18986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 Работой сотрудников деканата (5 этаж)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58295">
                <a:tc>
                  <a:txBody>
                    <a:bodyPr/>
                    <a:lstStyle/>
                    <a:p>
                      <a:pPr marL="189865" indent="-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 Работой заместителя декана по воспитательной работе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41130798"/>
              </p:ext>
            </p:extLst>
          </p:nvPr>
        </p:nvGraphicFramePr>
        <p:xfrm>
          <a:off x="35495" y="2852936"/>
          <a:ext cx="910850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662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83767" y="5949280"/>
            <a:ext cx="43653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13. - Уровень удовлетворенности организацией учебного процесса в университете по оценке студентов ФИУ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(англоговорящие)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30391"/>
            <a:ext cx="271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Критерии для оценки удовлетворенности качеством образовательного процесса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690766"/>
              </p:ext>
            </p:extLst>
          </p:nvPr>
        </p:nvGraphicFramePr>
        <p:xfrm>
          <a:off x="0" y="1280"/>
          <a:ext cx="4788024" cy="287214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788024"/>
              </a:tblGrid>
              <a:tr h="285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 Удовлетворённость психологическим климатом в университете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142583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5.1 Во время учебного процесса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85166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5.1.1 отношениями «студент – преподаватель»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85166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5.1.2. отношениями между иностранными студентами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427748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5.1.3 отношениями между иностранными и белорусскими студентами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85166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5.1.4 отношениями «студент – бухгалтер»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85166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5.1.5 отношениями «студент – библиотека»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85166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5.1.6 отношениями «студент – вспомогательный персонал»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85166">
                <a:tc>
                  <a:txBody>
                    <a:bodyPr/>
                    <a:lstStyle/>
                    <a:p>
                      <a:pPr marL="189865" indent="-189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5.2 Отношениями с жителями города и страны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85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6.Удовлетворённость работой национального землячества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40899012"/>
              </p:ext>
            </p:extLst>
          </p:nvPr>
        </p:nvGraphicFramePr>
        <p:xfrm>
          <a:off x="35495" y="2852936"/>
          <a:ext cx="910850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4890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анкетирования можно сделать вывод, что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русскоязычные выпускники-2023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удовлетворены качеством образовательного процесса в УО «ГрГМУ» с оценкой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«хорошая степень удовлетворенности»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англоязычные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«высокая степень удовлетворённости».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факультете иностранных учащихся отмечается снижение уровня удовлетворённости (на -0,65 балла у русскоязычных и -0,12 балла у англоязычных студентов)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(рисунок 14).</a:t>
            </a:r>
          </a:p>
          <a:p>
            <a:pPr algn="just"/>
            <a:endParaRPr lang="ru-RU" b="1" dirty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7473" y="5840153"/>
            <a:ext cx="74490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14. – Динамика уровня удовлетворенности организацией учебного процесса в университете (выпускники ФИУ 2021-2023 годов)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40856262"/>
              </p:ext>
            </p:extLst>
          </p:nvPr>
        </p:nvGraphicFramePr>
        <p:xfrm>
          <a:off x="611560" y="2219324"/>
          <a:ext cx="7560840" cy="300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6190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выяснения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 степени освоения практических навыков студентам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предложен перечень медицинских манипуляций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направленности подготовки на факультетах) с возможностью оценить свои знания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 выполнить самостоятельно;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Выполнял(а) 2 и более раз- (а);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Выполнял (а) 1 раз;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Присутствовал (а) при выполнении;</a:t>
            </a:r>
          </a:p>
          <a:p>
            <a:pPr marL="457200" indent="-457200" algn="just">
              <a:buAutoNum type="arabicPeriod" startAt="5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присутствовал (а) при выполнении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(Рисунки 15-16)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17" y="4653136"/>
            <a:ext cx="3047560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0" y="0"/>
            <a:ext cx="3321496" cy="5877271"/>
          </a:xfrm>
        </p:spPr>
        <p:txBody>
          <a:bodyPr>
            <a:noAutofit/>
          </a:bodyPr>
          <a:lstStyle/>
          <a:p>
            <a:pPr algn="just"/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50 % студентов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самостоятельно выполнить: измерение артериального давления, пальпация молочной железы, запись ЭКГ.</a:t>
            </a:r>
          </a:p>
          <a:p>
            <a:pPr algn="just"/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50% могут выполнить самостоятельно: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подкожную инъекцию, внутримышечную и внутривенную инъекцию.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15. – Степень освоения медицинской манипуляции в период учебы (ФИУ англоязычные)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0"/>
          <a:ext cx="5572132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466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0" y="0"/>
            <a:ext cx="3321496" cy="5934670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50 % студентов могут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самостоятельно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внутримышечную инъекцию, измерение артериального давления, подкожную инъекцию, пальпацию молочной железы, внутривенную инъекцию, обследование с помощью гинекологических зеркал, постановку клизмы, обследование уха с помощью отоскопа. </a:t>
            </a:r>
          </a:p>
          <a:p>
            <a:pPr algn="just"/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50% могут выполнить самостоятельно: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трахеостомой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запись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ЭКГ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30% студентов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ассистировали на хирургической операции.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Степень освоения медицинской манипуляции в период учебы (ФИУ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русскоязычные)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8532440" y="5626249"/>
            <a:ext cx="7816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0"/>
          <a:ext cx="5500694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0703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Всем студентам предлагалось назвать три самые любимые кафедры за все годы обучения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00174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анализа данных получили следующие результаты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студентов ФИУ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самая любимая кафедра -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Акушерства и гинекологии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(51,33 %).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и 2021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эта кафедра также была среди лучших.  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англоговорящих студентов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1-ое место у кафедры Акушерства и гинекологии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(50,00 %)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2022 и 2021 году.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русскоговорящих студентов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1-ое место у кафедры Акушерства и гинекологии (56,00%).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прошлом году первые места заняли кафедры: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1-ая кафедра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болезней,  2-ая кафедра хирургических болезней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(Рисунки 17-19).</a:t>
            </a:r>
          </a:p>
          <a:p>
            <a:pPr algn="just"/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642887"/>
              </p:ext>
            </p:extLst>
          </p:nvPr>
        </p:nvGraphicFramePr>
        <p:xfrm>
          <a:off x="1043608" y="1196752"/>
          <a:ext cx="7524729" cy="285752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593306"/>
                <a:gridCol w="1489906"/>
                <a:gridCol w="1912907"/>
                <a:gridCol w="1378672"/>
                <a:gridCol w="1149938"/>
              </a:tblGrid>
              <a:tr h="71438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оценки удовлетворенности качеством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низкий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удовлетворительный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Макси-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мально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хороший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14807" y="425244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- Качество учебного процесса оценивалось по 5-бальной шкале</a:t>
            </a:r>
            <a:endParaRPr kumimoji="0" lang="ru-RU" sz="1400" b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2028691"/>
            <a:ext cx="35004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17. – Самые любимые кафедры университета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%, ФИУ все)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0"/>
          <a:ext cx="55721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8604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5925" y="2636912"/>
            <a:ext cx="4404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18. –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любимые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%, ФИУ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"/>
          <a:ext cx="621507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3223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9322" y="2571744"/>
            <a:ext cx="32146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19. – Самые любимые кафедры университета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%, ФИУ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0"/>
          <a:ext cx="592932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359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gra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659559"/>
            <a:ext cx="791114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0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Русскоговорящим студентам предлагалось оценить работу кафедр по 5-ти направлениям 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(качество проведения практических занятий и чтения лекций, объективность оценки знаний, обеспеченность литературой и материально-техническая база)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англоговорящим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студентам – по 6-ти направлениям 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(качество учебной литературы) </a:t>
            </a:r>
            <a:endParaRPr lang="ru-RU" sz="32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оценки получили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b="1" dirty="0" smtClean="0"/>
              <a:t> </a:t>
            </a:r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158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7072330" y="6000768"/>
            <a:ext cx="1800200" cy="58661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Русскоговорящие студенты факультета иностранных учащихся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23 оцениваемых клинических кафедр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выделяют: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Кафедру медицинской реабилитации (4 первых места и 1 третье).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Средний балл: 4,85.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Кафедру общей хирургии (3 первых, 1 второе и 1 третье место)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Средний балл: 4,83.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Кафедру детской хирургии (2 первых и 2 вторых места)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Средний балл: 4,81.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Последние места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занимают кафедры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1-я кафедра внутренних болезней (3 последних и 1 предпоследнее место).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Средний балл: 4,48.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Кафедра инфекционных болезней (2 последних и 1 предпоследнее место).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Средний балл: 4,52.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Кафедра лучевой диагностики и лучевой терапии ((2 последних и 1 предпоследнее место).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Средний балл: 4,53.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/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Англоговорящие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студенты факультета иностранных учащихся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место ставят кафедры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Кафедру оториноларингологии (цикл глазные болезни) (2 первых, 1 второе и 1 третье место).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Средний балл: 4,78.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Кафедру акушерства и гинекологии (2 первых и 2 третьих места).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Средний балл: 4,77.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2-ю кафедру детских болезней (1 первое и 2 вторых места).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Средний балл: 4,76.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места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заняли кафедры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фтизиопульмонологии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 последних и 2 предпоследних места).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Средний балл: 4,64.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дерматовенерологии (2 последних и 1 предпоследнее место).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Средний балл: 4,66.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клинической лабораторной диагностики и иммунологии (1 последнее и 2 предпоследних места).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Средний балл: 4,75.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Англоговорящие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студенты факультета иностранных учащихся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довольны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учебной литературы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акушерства и гинекологии (средний балл 4,82).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идут: 2-я кафедра внутренних болезней, 2-я кафедра детских болезней, кафедра пропедевтики внутренних болезней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у всех средний балл 4,79).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Третье место у кафедры общей хирургии, онкологии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средний балл 4,77). 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Меньше всего студенты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довольны качеством учебной литературы кафедр: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Клинической лабораторной диагностики и иммунологии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(4,61)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Фтизиопульмонологии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(4,64)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Анестезиологии-реаниматологии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(4,66)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7971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- Уровень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 качеством проведения практических занятий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(русскоговорящие)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214422"/>
          <a:ext cx="914400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0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1520</TotalTime>
  <Words>2250</Words>
  <Application>Microsoft Office PowerPoint</Application>
  <PresentationFormat>Экран (4:3)</PresentationFormat>
  <Paragraphs>365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312</cp:revision>
  <dcterms:modified xsi:type="dcterms:W3CDTF">2023-12-11T10:52:24Z</dcterms:modified>
</cp:coreProperties>
</file>