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870" r:id="rId2"/>
  </p:sldMasterIdLst>
  <p:sldIdLst>
    <p:sldId id="257" r:id="rId3"/>
    <p:sldId id="258" r:id="rId4"/>
    <p:sldId id="259" r:id="rId5"/>
    <p:sldId id="260" r:id="rId6"/>
    <p:sldId id="261" r:id="rId7"/>
    <p:sldId id="265" r:id="rId8"/>
    <p:sldId id="267" r:id="rId9"/>
    <p:sldId id="268" r:id="rId10"/>
    <p:sldId id="266" r:id="rId11"/>
    <p:sldId id="262" r:id="rId12"/>
    <p:sldId id="264" r:id="rId13"/>
    <p:sldId id="263" r:id="rId14"/>
    <p:sldId id="272" r:id="rId15"/>
    <p:sldId id="270" r:id="rId16"/>
    <p:sldId id="277" r:id="rId17"/>
    <p:sldId id="269" r:id="rId18"/>
    <p:sldId id="271" r:id="rId19"/>
    <p:sldId id="276" r:id="rId20"/>
    <p:sldId id="278" r:id="rId21"/>
    <p:sldId id="274" r:id="rId22"/>
    <p:sldId id="275" r:id="rId23"/>
    <p:sldId id="279" r:id="rId24"/>
    <p:sldId id="280" r:id="rId25"/>
    <p:sldId id="273" r:id="rId26"/>
    <p:sldId id="282" r:id="rId27"/>
    <p:sldId id="28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0367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47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99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39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74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6/6/2017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17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 smtClean="0"/>
              <a:t>6/6/2017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42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 smtClean="0"/>
              <a:t>6/6/2017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36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 smtClean="0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2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 smtClean="0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69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en-US" smtClean="0"/>
              <a:t>6/6/2017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0293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97231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5170635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18121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124804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53552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83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9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8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3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3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2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5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7555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6/6/2017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 smtClean="0"/>
              <a:t>6/6/2017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 smtClean="0"/>
              <a:t>6/6/2017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5"/>
            <a:ext cx="294894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 smtClean="0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 smtClean="0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3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1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586B75A-687E-405C-8A0B-8D00578BA2C3}" type="datetime1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047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1"/>
            <a:ext cx="9604112" cy="7026419"/>
          </a:xfrm>
        </p:spPr>
      </p:pic>
    </p:spTree>
    <p:extLst>
      <p:ext uri="{BB962C8B-B14F-4D97-AF65-F5344CB8AC3E}">
        <p14:creationId xmlns:p14="http://schemas.microsoft.com/office/powerpoint/2010/main" val="2728492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55" b="8167"/>
          <a:stretch/>
        </p:blipFill>
        <p:spPr>
          <a:xfrm>
            <a:off x="-67304" y="129540"/>
            <a:ext cx="9211304" cy="57912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27320"/>
            <a:ext cx="9204960" cy="163068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ВПЕРВЫЕ В УНИВЕРСИТЕТЕ НА ФАКУЛЬТЕТЕ ИНОСТРАННЫХ УЧАЩИХСЯ ПРОШЁЛ ГРАЦИИ И ТВОРЧЕСКОГО МАСТЕРСТВА «МИСТЕР И МИСС ФАКУЛЬТЕТА – 2013».</a:t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400" b="1" dirty="0">
                <a:solidFill>
                  <a:srgbClr val="FFFF00"/>
                </a:solidFill>
              </a:rPr>
              <a:t>	</a:t>
            </a:r>
            <a:r>
              <a:rPr lang="ru-RU" sz="2400" b="1" dirty="0" smtClean="0">
                <a:solidFill>
                  <a:srgbClr val="FFFF00"/>
                </a:solidFill>
              </a:rPr>
              <a:t> ДЕКАН ФАКУЛЬТЕТА ПЛОЦКИЙ АНДРЕЙ РОМАНОВИЧ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562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72895" cy="661416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14529" cy="1524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Участие наших студентов в республиканском фестивале национальных культур в городе </a:t>
            </a:r>
            <a:r>
              <a:rPr lang="ru-RU" b="1" dirty="0" err="1" smtClean="0">
                <a:solidFill>
                  <a:srgbClr val="FFFF00"/>
                </a:solidFill>
              </a:rPr>
              <a:t>гродно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81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6675120" cy="1524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Участие студентов факультета иностранных учащихся в республиканском фестивале студентов «</a:t>
            </a:r>
            <a:r>
              <a:rPr lang="en-US" b="1" dirty="0" smtClean="0">
                <a:solidFill>
                  <a:srgbClr val="0070C0"/>
                </a:solidFill>
              </a:rPr>
              <a:t>F.ART.BY</a:t>
            </a:r>
            <a:r>
              <a:rPr lang="ru-RU" b="1" dirty="0" smtClean="0">
                <a:solidFill>
                  <a:srgbClr val="0070C0"/>
                </a:solidFill>
              </a:rPr>
              <a:t>»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994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3" y="382848"/>
            <a:ext cx="8993887" cy="5956991"/>
          </a:xfrm>
        </p:spPr>
      </p:pic>
    </p:spTree>
    <p:extLst>
      <p:ext uri="{BB962C8B-B14F-4D97-AF65-F5344CB8AC3E}">
        <p14:creationId xmlns:p14="http://schemas.microsoft.com/office/powerpoint/2010/main" val="2276659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" r="1652"/>
          <a:stretch/>
        </p:blipFill>
        <p:spPr>
          <a:xfrm rot="20421423">
            <a:off x="89240" y="314962"/>
            <a:ext cx="3188532" cy="18633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985" r="1860"/>
          <a:stretch/>
        </p:blipFill>
        <p:spPr>
          <a:xfrm rot="20331991">
            <a:off x="2896037" y="547866"/>
            <a:ext cx="2975532" cy="18370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b="6242"/>
          <a:stretch/>
        </p:blipFill>
        <p:spPr>
          <a:xfrm>
            <a:off x="5943882" y="0"/>
            <a:ext cx="3200118" cy="4450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02" y="2517453"/>
            <a:ext cx="4160301" cy="27527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4285" y="3337559"/>
            <a:ext cx="2240757" cy="337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01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4201"/>
            <a:ext cx="5013960" cy="282035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343515"/>
            <a:ext cx="5773412" cy="32494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25138"/>
          <a:stretch/>
        </p:blipFill>
        <p:spPr>
          <a:xfrm flipH="1">
            <a:off x="6278880" y="155987"/>
            <a:ext cx="2606040" cy="378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3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989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5400"/>
            <a:ext cx="9144000" cy="17526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Сотрудники деканата факультета иностранных учащихся </a:t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400" b="1" dirty="0" smtClean="0">
                <a:solidFill>
                  <a:srgbClr val="FFFF00"/>
                </a:solidFill>
              </a:rPr>
              <a:t>с деканом факультета </a:t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400" b="1" dirty="0">
                <a:solidFill>
                  <a:srgbClr val="FFFF00"/>
                </a:solidFill>
              </a:rPr>
              <a:t>	</a:t>
            </a:r>
            <a:r>
              <a:rPr lang="ru-RU" sz="2400" b="1" dirty="0" err="1" smtClean="0">
                <a:solidFill>
                  <a:srgbClr val="FFFF00"/>
                </a:solidFill>
              </a:rPr>
              <a:t>стенько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</a:rPr>
              <a:t>александром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александровичем</a:t>
            </a:r>
            <a:r>
              <a:rPr lang="ru-RU" sz="2400" b="1" dirty="0">
                <a:solidFill>
                  <a:srgbClr val="FFFF00"/>
                </a:solidFill>
              </a:rPr>
              <a:t>.</a:t>
            </a:r>
            <a:r>
              <a:rPr lang="ru-RU" sz="2400" b="1" dirty="0" smtClean="0">
                <a:solidFill>
                  <a:srgbClr val="FFFF00"/>
                </a:solidFill>
              </a:rPr>
              <a:t/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400" b="1" dirty="0" smtClean="0">
                <a:solidFill>
                  <a:srgbClr val="FFFF00"/>
                </a:solidFill>
              </a:rPr>
              <a:t>8 марта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82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71" y="1"/>
            <a:ext cx="9023191" cy="6767394"/>
          </a:xfrm>
        </p:spPr>
      </p:pic>
    </p:spTree>
    <p:extLst>
      <p:ext uri="{BB962C8B-B14F-4D97-AF65-F5344CB8AC3E}">
        <p14:creationId xmlns:p14="http://schemas.microsoft.com/office/powerpoint/2010/main" val="889597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6586"/>
            <a:ext cx="6554788" cy="368706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16527" b="14884"/>
          <a:stretch/>
        </p:blipFill>
        <p:spPr>
          <a:xfrm>
            <a:off x="2407920" y="269281"/>
            <a:ext cx="6553768" cy="25298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411704">
            <a:off x="-19355" y="819909"/>
            <a:ext cx="3340966" cy="95199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«Час дружбы»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6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51"/>
            <a:ext cx="5056347" cy="337089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67400" y="0"/>
            <a:ext cx="3276600" cy="37615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833" y="3403449"/>
            <a:ext cx="5142234" cy="3247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529476"/>
            <a:ext cx="2743438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1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74" y="15240"/>
            <a:ext cx="9326880" cy="695246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861719">
            <a:off x="2468870" y="1354623"/>
            <a:ext cx="6464261" cy="117348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Мы разные, но мы вместе !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89133" y="12954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Мы разные, но мы вместе!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750" y="2526367"/>
            <a:ext cx="2554370" cy="22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41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112520"/>
            <a:ext cx="9006840" cy="56388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06680"/>
            <a:ext cx="7791037" cy="1524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«мисс факультета иностранных учащихся – 2016»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26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2928801"/>
            <a:ext cx="3046470" cy="37615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8841"/>
          <a:stretch/>
        </p:blipFill>
        <p:spPr>
          <a:xfrm>
            <a:off x="1523235" y="23901"/>
            <a:ext cx="5974364" cy="36884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30" y="3412682"/>
            <a:ext cx="5426970" cy="3445318"/>
          </a:xfrm>
        </p:spPr>
      </p:pic>
    </p:spTree>
    <p:extLst>
      <p:ext uri="{BB962C8B-B14F-4D97-AF65-F5344CB8AC3E}">
        <p14:creationId xmlns:p14="http://schemas.microsoft.com/office/powerpoint/2010/main" val="2644230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5638" y="320040"/>
            <a:ext cx="3508362" cy="80772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Флешмоб</a:t>
            </a:r>
            <a:r>
              <a:rPr lang="ru-RU" b="1" dirty="0" smtClean="0">
                <a:solidFill>
                  <a:srgbClr val="002060"/>
                </a:solidFill>
              </a:rPr>
              <a:t> - 2017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"/>
            <a:ext cx="4953000" cy="3310829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b="17993"/>
          <a:stretch/>
        </p:blipFill>
        <p:spPr>
          <a:xfrm>
            <a:off x="4267947" y="2320439"/>
            <a:ext cx="4876053" cy="26701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39218"/>
            <a:ext cx="4371076" cy="2918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280" y="5154664"/>
            <a:ext cx="2308858" cy="153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20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50501"/>
            <a:ext cx="3794760" cy="85344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«Творческая мастерская 2017»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"/>
            <a:ext cx="4785360" cy="3545779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4569"/>
          <a:stretch/>
        </p:blipFill>
        <p:spPr>
          <a:xfrm>
            <a:off x="5418330" y="121920"/>
            <a:ext cx="3588510" cy="31767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015" y="3096442"/>
            <a:ext cx="5425910" cy="37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15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761" y="5334000"/>
            <a:ext cx="2804160" cy="1524000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2017 год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5" y="350520"/>
            <a:ext cx="7865668" cy="5257800"/>
          </a:xfrm>
        </p:spPr>
      </p:pic>
    </p:spTree>
    <p:extLst>
      <p:ext uri="{BB962C8B-B14F-4D97-AF65-F5344CB8AC3E}">
        <p14:creationId xmlns:p14="http://schemas.microsoft.com/office/powerpoint/2010/main" val="1570444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"/>
            <a:ext cx="9302008" cy="65684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4480" y="5638800"/>
            <a:ext cx="6554867" cy="10668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ЭТО УЖЕ НАША ИСТОРИЯ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17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99101" y="-56727"/>
            <a:ext cx="9443101" cy="691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90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9311640" cy="68351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" y="3810"/>
            <a:ext cx="6019800" cy="105918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СТРАНИЦЫ НАШЕЙ ИСТОРИИ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5394960"/>
            <a:ext cx="9311640" cy="13351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 smtClean="0">
                <a:solidFill>
                  <a:srgbClr val="FFFF00"/>
                </a:solidFill>
              </a:rPr>
              <a:t>КОНСТАНТИНОВ ЭДУАРД – ИДЕЙНЫЙ ВДОХНОВИТЕЛЬ СТУДЕНЧЕСКОГО ФЕСТИВАЛЯ НАЦИОНАЛЬНЫХ КУЛЬТУР В ГРОДНЕНКОМ ГОСУДАРСТВЕННОМ УНИВЕРСИТЕТЕ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 НА ФАКУЛЬТЕТЕ ИНОСТРАННЫХ УЧАЩИХСЯ, КОТОРЫМ В ТЕ ГОДЫ РУКОВОДИЛ Игорь Петрович БОГДАНОВИЧ!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8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506" y="0"/>
            <a:ext cx="9257506" cy="6858000"/>
          </a:xfrm>
        </p:spPr>
      </p:pic>
    </p:spTree>
    <p:extLst>
      <p:ext uri="{BB962C8B-B14F-4D97-AF65-F5344CB8AC3E}">
        <p14:creationId xmlns:p14="http://schemas.microsoft.com/office/powerpoint/2010/main" val="339673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15134" r="22850" b="-15134"/>
          <a:stretch/>
        </p:blipFill>
        <p:spPr>
          <a:xfrm>
            <a:off x="5775960" y="228598"/>
            <a:ext cx="3246120" cy="74799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80" y="26028"/>
            <a:ext cx="4834320" cy="683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24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"/>
            <a:ext cx="9203763" cy="6096000"/>
          </a:xfrm>
        </p:spPr>
      </p:pic>
    </p:spTree>
    <p:extLst>
      <p:ext uri="{BB962C8B-B14F-4D97-AF65-F5344CB8AC3E}">
        <p14:creationId xmlns:p14="http://schemas.microsoft.com/office/powerpoint/2010/main" val="3019203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2"/>
            <a:ext cx="9229243" cy="6151498"/>
          </a:xfrm>
        </p:spPr>
      </p:pic>
    </p:spTree>
    <p:extLst>
      <p:ext uri="{BB962C8B-B14F-4D97-AF65-F5344CB8AC3E}">
        <p14:creationId xmlns:p14="http://schemas.microsoft.com/office/powerpoint/2010/main" val="4262172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1" y="15172"/>
            <a:ext cx="2157491" cy="306609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1739" t="10295" r="8777"/>
          <a:stretch/>
        </p:blipFill>
        <p:spPr>
          <a:xfrm>
            <a:off x="2280692" y="899159"/>
            <a:ext cx="1996440" cy="33742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629" y="130901"/>
            <a:ext cx="1871634" cy="37615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3147" r="10561"/>
          <a:stretch/>
        </p:blipFill>
        <p:spPr>
          <a:xfrm>
            <a:off x="4658201" y="175670"/>
            <a:ext cx="2011680" cy="35214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843" y="3611879"/>
            <a:ext cx="2019672" cy="30542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056" y="3697129"/>
            <a:ext cx="2261812" cy="29690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276" y="3118008"/>
            <a:ext cx="1499746" cy="37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13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118" y="0"/>
            <a:ext cx="2510882" cy="37671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49" y="82045"/>
            <a:ext cx="5407621" cy="3603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534" y="2615021"/>
            <a:ext cx="2511770" cy="3761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096442"/>
            <a:ext cx="2511770" cy="37615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0133" y="3323870"/>
            <a:ext cx="2197082" cy="329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51334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Сектор</Template>
  <TotalTime>213</TotalTime>
  <Words>119</Words>
  <Application>Microsoft Office PowerPoint</Application>
  <PresentationFormat>Экран (4:3)</PresentationFormat>
  <Paragraphs>15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Calibri</vt:lpstr>
      <vt:lpstr>Calibri Light</vt:lpstr>
      <vt:lpstr>Century Gothic</vt:lpstr>
      <vt:lpstr>Wingdings 2</vt:lpstr>
      <vt:lpstr>Wingdings 3</vt:lpstr>
      <vt:lpstr>HDOfficeLightV0</vt:lpstr>
      <vt:lpstr>Сектор</vt:lpstr>
      <vt:lpstr>Презентация PowerPoint</vt:lpstr>
      <vt:lpstr>Мы разные, но мы вместе !</vt:lpstr>
      <vt:lpstr>СТРАНИЦЫ НАШЕЙ ИСТОРИИ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ВПЕРВЫЕ В УНИВЕРСИТЕТЕ НА ФАКУЛЬТЕТЕ ИНОСТРАННЫХ УЧАЩИХСЯ ПРОШЁЛ ГРАЦИИ И ТВОРЧЕСКОГО МАСТЕРСТВА «МИСТЕР И МИСС ФАКУЛЬТЕТА – 2013».   ДЕКАН ФАКУЛЬТЕТА ПЛОЦКИЙ АНДРЕЙ РОМАНОВИЧ</vt:lpstr>
      <vt:lpstr>Участие наших студентов в республиканском фестивале национальных культур в городе гродно</vt:lpstr>
      <vt:lpstr>Участие студентов факультета иностранных учащихся в республиканском фестивале студентов «F.ART.BY»</vt:lpstr>
      <vt:lpstr>Презентация PowerPoint</vt:lpstr>
      <vt:lpstr>Презентация PowerPoint</vt:lpstr>
      <vt:lpstr>Презентация PowerPoint</vt:lpstr>
      <vt:lpstr>Сотрудники деканата факультета иностранных учащихся  с деканом факультета   стенько александром александровичем. 8 марта</vt:lpstr>
      <vt:lpstr>Презентация PowerPoint</vt:lpstr>
      <vt:lpstr>«Час дружбы»</vt:lpstr>
      <vt:lpstr>Презентация PowerPoint</vt:lpstr>
      <vt:lpstr>«мисс факультета иностранных учащихся – 2016»</vt:lpstr>
      <vt:lpstr>Презентация PowerPoint</vt:lpstr>
      <vt:lpstr>Флешмоб - 2017</vt:lpstr>
      <vt:lpstr>«Творческая мастерская 2017»</vt:lpstr>
      <vt:lpstr>2017 год</vt:lpstr>
      <vt:lpstr>ЭТО УЖЕ НАША ИСТОРИЯ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Алексеевна</dc:creator>
  <cp:lastModifiedBy>Надежда Алексеевна</cp:lastModifiedBy>
  <cp:revision>23</cp:revision>
  <dcterms:created xsi:type="dcterms:W3CDTF">2017-04-27T10:54:57Z</dcterms:created>
  <dcterms:modified xsi:type="dcterms:W3CDTF">2017-06-06T16:01:02Z</dcterms:modified>
</cp:coreProperties>
</file>