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7DFA107-697B-45CC-A081-42998DE2E3CE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7A61E9-0F20-48A6-9626-F4127F1A3A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2100276"/>
          </a:xfrm>
        </p:spPr>
        <p:txBody>
          <a:bodyPr/>
          <a:lstStyle/>
          <a:p>
            <a:r>
              <a:rPr lang="en-US" b="1" dirty="0" smtClean="0"/>
              <a:t>State (Final) Examinations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3643306" cy="681054"/>
          </a:xfrm>
        </p:spPr>
        <p:txBody>
          <a:bodyPr/>
          <a:lstStyle/>
          <a:p>
            <a:r>
              <a:rPr lang="en-US" sz="1800" b="1" dirty="0" smtClean="0"/>
              <a:t>Grodno</a:t>
            </a:r>
            <a:r>
              <a:rPr lang="ru-RU" sz="1800" b="1" dirty="0" smtClean="0"/>
              <a:t>, 2014</a:t>
            </a:r>
            <a:endParaRPr lang="ru-RU" sz="1800" b="1" dirty="0"/>
          </a:p>
        </p:txBody>
      </p:sp>
      <p:pic>
        <p:nvPicPr>
          <p:cNvPr id="4" name="Содержимое 7" descr="Znak_fakulteta_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768" y="285728"/>
            <a:ext cx="1785950" cy="1763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5" descr="2793248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485489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94472" cy="4525963"/>
          </a:xfrm>
        </p:spPr>
      </p:pic>
      <p:pic>
        <p:nvPicPr>
          <p:cNvPr id="7" name="Содержимое 6" descr="DSC_0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303851"/>
            <a:ext cx="6072198" cy="45541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357166"/>
            <a:ext cx="5334037" cy="4000528"/>
          </a:xfrm>
        </p:spPr>
      </p:pic>
      <p:pic>
        <p:nvPicPr>
          <p:cNvPr id="6" name="Содержимое 5" descr="DSC_0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7818"/>
          <a:stretch>
            <a:fillRect/>
          </a:stretch>
        </p:blipFill>
        <p:spPr>
          <a:xfrm>
            <a:off x="3798331" y="3357562"/>
            <a:ext cx="5345669" cy="32948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00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4762501" cy="35718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6936"/>
          <a:stretch>
            <a:fillRect/>
          </a:stretch>
        </p:blipFill>
        <p:spPr>
          <a:xfrm>
            <a:off x="2857488" y="2941613"/>
            <a:ext cx="6286512" cy="39163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_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65227" cy="3948920"/>
          </a:xfrm>
        </p:spPr>
      </p:pic>
      <p:pic>
        <p:nvPicPr>
          <p:cNvPr id="6" name="Содержимое 5" descr="DSC_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614736"/>
            <a:ext cx="4324352" cy="3243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038600" cy="3028950"/>
          </a:xfrm>
        </p:spPr>
      </p:pic>
      <p:pic>
        <p:nvPicPr>
          <p:cNvPr id="6" name="Содержимое 5" descr="DSC_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214422"/>
            <a:ext cx="4038600" cy="3028950"/>
          </a:xfrm>
        </p:spPr>
      </p:pic>
      <p:pic>
        <p:nvPicPr>
          <p:cNvPr id="7" name="Содержимое 4" descr="DSC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42976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_0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9333" y="3134500"/>
            <a:ext cx="4964667" cy="3723500"/>
          </a:xfrm>
        </p:spPr>
      </p:pic>
      <p:pic>
        <p:nvPicPr>
          <p:cNvPr id="8" name="Содержимое 7" descr="DSC_00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1" y="285728"/>
            <a:ext cx="4476781" cy="335758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038600" cy="3028950"/>
          </a:xfrm>
        </p:spPr>
      </p:pic>
      <p:pic>
        <p:nvPicPr>
          <p:cNvPr id="7" name="Содержимое 6" descr="DSC_0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31608" y="2143116"/>
            <a:ext cx="6012392" cy="45092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38600" cy="3028950"/>
          </a:xfrm>
        </p:spPr>
      </p:pic>
      <p:pic>
        <p:nvPicPr>
          <p:cNvPr id="6" name="Содержимое 5" descr="DSC_0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12579" y="2428868"/>
            <a:ext cx="5631421" cy="42235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038600" cy="3028950"/>
          </a:xfrm>
        </p:spPr>
      </p:pic>
      <p:pic>
        <p:nvPicPr>
          <p:cNvPr id="6" name="Содержимое 5" descr="DSC_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31608" y="1928802"/>
            <a:ext cx="6012392" cy="45092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85728"/>
            <a:ext cx="4762533" cy="3571900"/>
          </a:xfrm>
        </p:spPr>
      </p:pic>
      <p:pic>
        <p:nvPicPr>
          <p:cNvPr id="6" name="Содержимое 5" descr="DSC_0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2" y="2428868"/>
            <a:ext cx="5440920" cy="40806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56" cy="3321867"/>
          </a:xfrm>
        </p:spPr>
      </p:pic>
      <p:pic>
        <p:nvPicPr>
          <p:cNvPr id="6" name="Содержимое 5" descr="DSC_0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48"/>
          <a:stretch>
            <a:fillRect/>
          </a:stretch>
        </p:blipFill>
        <p:spPr>
          <a:xfrm>
            <a:off x="3143240" y="3000372"/>
            <a:ext cx="6000760" cy="364331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22</TotalTime>
  <Words>8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Тема24</vt:lpstr>
      <vt:lpstr>State (Final) Examinations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ИНОСТРАННЫЕ СТУДЕНТЫ НА ГОСУДАРСТВЕННОМ ЭКЗАМЕНЕ</dc:title>
  <dc:creator>Nadezhda</dc:creator>
  <cp:lastModifiedBy>Admin</cp:lastModifiedBy>
  <cp:revision>3</cp:revision>
  <dcterms:created xsi:type="dcterms:W3CDTF">2015-11-15T21:52:07Z</dcterms:created>
  <dcterms:modified xsi:type="dcterms:W3CDTF">2015-11-20T13:24:49Z</dcterms:modified>
</cp:coreProperties>
</file>