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119"/>
  </p:notesMasterIdLst>
  <p:sldIdLst>
    <p:sldId id="257" r:id="rId2"/>
    <p:sldId id="259" r:id="rId3"/>
    <p:sldId id="383" r:id="rId4"/>
    <p:sldId id="295" r:id="rId5"/>
    <p:sldId id="296" r:id="rId6"/>
    <p:sldId id="263" r:id="rId7"/>
    <p:sldId id="384" r:id="rId8"/>
    <p:sldId id="264" r:id="rId9"/>
    <p:sldId id="265" r:id="rId10"/>
    <p:sldId id="385" r:id="rId11"/>
    <p:sldId id="386" r:id="rId12"/>
    <p:sldId id="387" r:id="rId13"/>
    <p:sldId id="388" r:id="rId14"/>
    <p:sldId id="389" r:id="rId15"/>
    <p:sldId id="390" r:id="rId16"/>
    <p:sldId id="267" r:id="rId17"/>
    <p:sldId id="268" r:id="rId18"/>
    <p:sldId id="294" r:id="rId19"/>
    <p:sldId id="314" r:id="rId20"/>
    <p:sldId id="315" r:id="rId21"/>
    <p:sldId id="316" r:id="rId22"/>
    <p:sldId id="269" r:id="rId23"/>
    <p:sldId id="270" r:id="rId24"/>
    <p:sldId id="271" r:id="rId25"/>
    <p:sldId id="272" r:id="rId26"/>
    <p:sldId id="313" r:id="rId27"/>
    <p:sldId id="302" r:id="rId28"/>
    <p:sldId id="304" r:id="rId29"/>
    <p:sldId id="301" r:id="rId30"/>
    <p:sldId id="303" r:id="rId31"/>
    <p:sldId id="305" r:id="rId32"/>
    <p:sldId id="273" r:id="rId33"/>
    <p:sldId id="381" r:id="rId34"/>
    <p:sldId id="274" r:id="rId35"/>
    <p:sldId id="275" r:id="rId36"/>
    <p:sldId id="276" r:id="rId37"/>
    <p:sldId id="277" r:id="rId38"/>
    <p:sldId id="299" r:id="rId39"/>
    <p:sldId id="319" r:id="rId40"/>
    <p:sldId id="320" r:id="rId41"/>
    <p:sldId id="321" r:id="rId42"/>
    <p:sldId id="322" r:id="rId43"/>
    <p:sldId id="292" r:id="rId44"/>
    <p:sldId id="260" r:id="rId45"/>
    <p:sldId id="279" r:id="rId46"/>
    <p:sldId id="280" r:id="rId47"/>
    <p:sldId id="281" r:id="rId48"/>
    <p:sldId id="282" r:id="rId49"/>
    <p:sldId id="283" r:id="rId50"/>
    <p:sldId id="285" r:id="rId51"/>
    <p:sldId id="284" r:id="rId52"/>
    <p:sldId id="298" r:id="rId53"/>
    <p:sldId id="300" r:id="rId54"/>
    <p:sldId id="324" r:id="rId55"/>
    <p:sldId id="317" r:id="rId56"/>
    <p:sldId id="346" r:id="rId57"/>
    <p:sldId id="375" r:id="rId58"/>
    <p:sldId id="323" r:id="rId59"/>
    <p:sldId id="348" r:id="rId60"/>
    <p:sldId id="367" r:id="rId61"/>
    <p:sldId id="368" r:id="rId62"/>
    <p:sldId id="369" r:id="rId63"/>
    <p:sldId id="318" r:id="rId64"/>
    <p:sldId id="325" r:id="rId65"/>
    <p:sldId id="330" r:id="rId66"/>
    <p:sldId id="370" r:id="rId67"/>
    <p:sldId id="332" r:id="rId68"/>
    <p:sldId id="329" r:id="rId69"/>
    <p:sldId id="371" r:id="rId70"/>
    <p:sldId id="373" r:id="rId71"/>
    <p:sldId id="372" r:id="rId72"/>
    <p:sldId id="347" r:id="rId73"/>
    <p:sldId id="374" r:id="rId74"/>
    <p:sldId id="327" r:id="rId75"/>
    <p:sldId id="331" r:id="rId76"/>
    <p:sldId id="326" r:id="rId77"/>
    <p:sldId id="334" r:id="rId78"/>
    <p:sldId id="335" r:id="rId79"/>
    <p:sldId id="333" r:id="rId80"/>
    <p:sldId id="328" r:id="rId81"/>
    <p:sldId id="336" r:id="rId82"/>
    <p:sldId id="342" r:id="rId83"/>
    <p:sldId id="341" r:id="rId84"/>
    <p:sldId id="338" r:id="rId85"/>
    <p:sldId id="349" r:id="rId86"/>
    <p:sldId id="339" r:id="rId87"/>
    <p:sldId id="340" r:id="rId88"/>
    <p:sldId id="337" r:id="rId89"/>
    <p:sldId id="376" r:id="rId90"/>
    <p:sldId id="350" r:id="rId91"/>
    <p:sldId id="351" r:id="rId92"/>
    <p:sldId id="354" r:id="rId93"/>
    <p:sldId id="352" r:id="rId94"/>
    <p:sldId id="353" r:id="rId95"/>
    <p:sldId id="286" r:id="rId96"/>
    <p:sldId id="362" r:id="rId97"/>
    <p:sldId id="289" r:id="rId98"/>
    <p:sldId id="358" r:id="rId99"/>
    <p:sldId id="359" r:id="rId100"/>
    <p:sldId id="360" r:id="rId101"/>
    <p:sldId id="361" r:id="rId102"/>
    <p:sldId id="363" r:id="rId103"/>
    <p:sldId id="364" r:id="rId104"/>
    <p:sldId id="287" r:id="rId105"/>
    <p:sldId id="288" r:id="rId106"/>
    <p:sldId id="290" r:id="rId107"/>
    <p:sldId id="310" r:id="rId108"/>
    <p:sldId id="377" r:id="rId109"/>
    <p:sldId id="378" r:id="rId110"/>
    <p:sldId id="293" r:id="rId111"/>
    <p:sldId id="379" r:id="rId112"/>
    <p:sldId id="356" r:id="rId113"/>
    <p:sldId id="307" r:id="rId114"/>
    <p:sldId id="308" r:id="rId115"/>
    <p:sldId id="291" r:id="rId116"/>
    <p:sldId id="355" r:id="rId117"/>
    <p:sldId id="380" r:id="rId1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184BF"/>
    <a:srgbClr val="F80886"/>
    <a:srgbClr val="B70996"/>
    <a:srgbClr val="0B2B11"/>
    <a:srgbClr val="AC0889"/>
    <a:srgbClr val="000066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2" autoAdjust="0"/>
    <p:restoredTop sz="94624" autoAdjust="0"/>
  </p:normalViewPr>
  <p:slideViewPr>
    <p:cSldViewPr>
      <p:cViewPr varScale="1">
        <p:scale>
          <a:sx n="70" d="100"/>
          <a:sy n="70" d="100"/>
        </p:scale>
        <p:origin x="61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7322B-8CF2-407A-87E4-9DC21353313C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13FC7-A3A3-4415-A4D4-02FD284684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8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13FC7-A3A3-4415-A4D4-02FD28468450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158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62B8661-B658-417A-8514-D27608646BB4}" type="datetimeFigureOut">
              <a:rPr lang="en-US" smtClean="0"/>
              <a:pPr>
                <a:defRPr/>
              </a:pPr>
              <a:t>6/29/2017</a:t>
            </a:fld>
            <a:endParaRPr lang="en-US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D3EF3A2-491F-457B-BFF8-AACE7F9AE0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62B8661-B658-417A-8514-D27608646BB4}" type="datetimeFigureOut">
              <a:rPr lang="en-US" smtClean="0"/>
              <a:pPr>
                <a:defRPr/>
              </a:pPr>
              <a:t>6/29/2017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D3EF3A2-491F-457B-BFF8-AACE7F9AE0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62B8661-B658-417A-8514-D27608646BB4}" type="datetimeFigureOut">
              <a:rPr lang="en-US" smtClean="0"/>
              <a:pPr>
                <a:defRPr/>
              </a:pPr>
              <a:t>6/29/2017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D3EF3A2-491F-457B-BFF8-AACE7F9AE0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62B8661-B658-417A-8514-D27608646BB4}" type="datetimeFigureOut">
              <a:rPr lang="en-US" smtClean="0"/>
              <a:pPr>
                <a:defRPr/>
              </a:pPr>
              <a:t>6/29/2017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D3EF3A2-491F-457B-BFF8-AACE7F9AE0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62B8661-B658-417A-8514-D27608646BB4}" type="datetimeFigureOut">
              <a:rPr lang="en-US" smtClean="0"/>
              <a:pPr>
                <a:defRPr/>
              </a:pPr>
              <a:t>6/29/2017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D3EF3A2-491F-457B-BFF8-AACE7F9AE0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62B8661-B658-417A-8514-D27608646BB4}" type="datetimeFigureOut">
              <a:rPr lang="en-US" smtClean="0"/>
              <a:pPr>
                <a:defRPr/>
              </a:pPr>
              <a:t>6/29/2017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D3EF3A2-491F-457B-BFF8-AACE7F9AE0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62B8661-B658-417A-8514-D27608646BB4}" type="datetimeFigureOut">
              <a:rPr lang="en-US" smtClean="0"/>
              <a:pPr>
                <a:defRPr/>
              </a:pPr>
              <a:t>6/29/2017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D3EF3A2-491F-457B-BFF8-AACE7F9AE0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62B8661-B658-417A-8514-D27608646BB4}" type="datetimeFigureOut">
              <a:rPr lang="en-US" smtClean="0"/>
              <a:pPr>
                <a:defRPr/>
              </a:pPr>
              <a:t>6/29/2017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D3EF3A2-491F-457B-BFF8-AACE7F9AE0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62B8661-B658-417A-8514-D27608646BB4}" type="datetimeFigureOut">
              <a:rPr lang="en-US" smtClean="0"/>
              <a:pPr>
                <a:defRPr/>
              </a:pPr>
              <a:t>6/29/2017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D3EF3A2-491F-457B-BFF8-AACE7F9AE0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62B8661-B658-417A-8514-D27608646BB4}" type="datetimeFigureOut">
              <a:rPr lang="en-US" smtClean="0"/>
              <a:pPr>
                <a:defRPr/>
              </a:pPr>
              <a:t>6/29/2017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D3EF3A2-491F-457B-BFF8-AACE7F9AE0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62B8661-B658-417A-8514-D27608646BB4}" type="datetimeFigureOut">
              <a:rPr lang="en-US" smtClean="0"/>
              <a:pPr>
                <a:defRPr/>
              </a:pPr>
              <a:t>6/29/2017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D3EF3A2-491F-457B-BFF8-AACE7F9AE0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762B8661-B658-417A-8514-D27608646BB4}" type="datetimeFigureOut">
              <a:rPr lang="en-US" smtClean="0"/>
              <a:pPr>
                <a:defRPr/>
              </a:pPr>
              <a:t>6/29/2017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CD3EF3A2-491F-457B-BFF8-AACE7F9AE0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ransition spd="slow">
    <p:circle/>
  </p:transition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6.jpeg"/><Relationship Id="rId4" Type="http://schemas.openxmlformats.org/officeDocument/2006/relationships/image" Target="../media/image285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jpeg"/><Relationship Id="rId5" Type="http://schemas.openxmlformats.org/officeDocument/2006/relationships/image" Target="../media/image222.jpeg"/><Relationship Id="rId4" Type="http://schemas.openxmlformats.org/officeDocument/2006/relationships/image" Target="../media/image289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3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8.jpeg"/><Relationship Id="rId5" Type="http://schemas.openxmlformats.org/officeDocument/2006/relationships/image" Target="../media/image297.jpeg"/><Relationship Id="rId4" Type="http://schemas.openxmlformats.org/officeDocument/2006/relationships/image" Target="../media/image296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4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eg"/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0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eg"/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3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2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7" Type="http://schemas.openxmlformats.org/officeDocument/2006/relationships/image" Target="../media/image222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jpeg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jpeg"/><Relationship Id="rId5" Type="http://schemas.openxmlformats.org/officeDocument/2006/relationships/image" Target="../media/image243.jpeg"/><Relationship Id="rId4" Type="http://schemas.openxmlformats.org/officeDocument/2006/relationships/image" Target="../media/image24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jpeg"/><Relationship Id="rId5" Type="http://schemas.openxmlformats.org/officeDocument/2006/relationships/image" Target="../media/image248.jpeg"/><Relationship Id="rId4" Type="http://schemas.openxmlformats.org/officeDocument/2006/relationships/image" Target="../media/image247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8.jpeg"/><Relationship Id="rId4" Type="http://schemas.openxmlformats.org/officeDocument/2006/relationships/image" Target="../media/image257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2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6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ictures\wallpaper\Grodno_State_Medical_University_1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 flipH="1">
            <a:off x="5638800" y="3375858"/>
            <a:ext cx="3356404" cy="348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Znak_fakulteta_cr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 bwMode="auto">
          <a:xfrm>
            <a:off x="6699377" y="437780"/>
            <a:ext cx="2295827" cy="218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791" y="2432538"/>
            <a:ext cx="5892800" cy="4419600"/>
          </a:xfrm>
          <a:prstGeom prst="rect">
            <a:avLst/>
          </a:prstGeom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0" y="8206"/>
            <a:ext cx="2175803" cy="217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1" y="457200"/>
            <a:ext cx="8984840" cy="5427290"/>
          </a:xfrm>
        </p:spPr>
      </p:pic>
    </p:spTree>
    <p:extLst>
      <p:ext uri="{BB962C8B-B14F-4D97-AF65-F5344CB8AC3E}">
        <p14:creationId xmlns:p14="http://schemas.microsoft.com/office/powerpoint/2010/main" val="5755542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60200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1975" y="381000"/>
            <a:ext cx="8331200" cy="6248400"/>
          </a:xfr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60200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1975" y="381000"/>
            <a:ext cx="7823200" cy="5867400"/>
          </a:xfr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60200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236"/>
          <a:stretch>
            <a:fillRect/>
          </a:stretch>
        </p:blipFill>
        <p:spPr>
          <a:xfrm>
            <a:off x="533400" y="304800"/>
            <a:ext cx="6796617" cy="5943600"/>
          </a:xfrm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3" descr="P60200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457200"/>
            <a:ext cx="8026400" cy="6019800"/>
          </a:xfr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ictures\Priya pics\17052010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27327">
            <a:off x="499313" y="343564"/>
            <a:ext cx="3297253" cy="43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:\Pictures\Priya pics\IMG_07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25978">
            <a:off x="4821492" y="353519"/>
            <a:ext cx="276439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D:\Pictures\Priya pics\IMG_06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98320">
            <a:off x="5977015" y="4342513"/>
            <a:ext cx="2740370" cy="205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Rageenni\Desktop\uni pics\34012_123773450997911_100000957700122_115545_6447758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4419600"/>
            <a:ext cx="2819400" cy="211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Pictures\class pics\день студента 2010(5 курс)\SL2739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310374">
            <a:off x="6316440" y="3440957"/>
            <a:ext cx="2483859" cy="331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D:\Pictures\year 2011\october 2011\divali\2011-10-26\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16798">
            <a:off x="533400" y="4572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D:\Pictures\year 2011\october 2011\divali\2011-10-26\0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554599">
            <a:off x="653769" y="3838856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17" descr="images (46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191000" y="3276600"/>
            <a:ext cx="212407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Users\Rageenni\Desktop\uni pics\17380_387817220299_607045299_10227549_8339541_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0"/>
            <a:ext cx="42418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ageenni\Desktop\uni pics\33892_10150317241395503_604530502_15743803_4672044_n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609600" y="394335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C:\Users\Rageenni\Desktop\uni pics\149939_1744209530213_1387995083_1917191_3847562_n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1524000" y="0"/>
            <a:ext cx="573024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Rageenni\Desktop\uni pics\29190_115465378492855_100000881806800_86525_5965775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90999">
            <a:off x="5149075" y="4051778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8600" y="304800"/>
            <a:ext cx="4724400" cy="22098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Празднование Нового года</a:t>
            </a:r>
            <a:br>
              <a:rPr lang="ru-RU" sz="2800" b="1" dirty="0" smtClean="0"/>
            </a:br>
            <a:r>
              <a:rPr lang="ru-RU" sz="2800" b="1" dirty="0" smtClean="0"/>
              <a:t> ( Шри-Ланка) с преподавателями университета</a:t>
            </a:r>
            <a:br>
              <a:rPr lang="ru-RU" sz="2800" b="1" dirty="0" smtClean="0"/>
            </a:br>
            <a:r>
              <a:rPr lang="ru-RU" sz="2800" b="1" dirty="0" smtClean="0"/>
              <a:t> 15 апреля 2013г.</a:t>
            </a:r>
            <a:endParaRPr lang="ru-RU" sz="2800" b="1" dirty="0"/>
          </a:p>
        </p:txBody>
      </p:sp>
      <p:pic>
        <p:nvPicPr>
          <p:cNvPr id="7" name="Содержимое 6" descr="66837_452239241524232_1663657502_n.jpg"/>
          <p:cNvPicPr>
            <a:picLocks noGrp="1" noChangeAspect="1"/>
          </p:cNvPicPr>
          <p:nvPr>
            <p:ph sz="half" idx="1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1066800" y="2590800"/>
            <a:ext cx="3657600" cy="2057400"/>
          </a:xfrm>
        </p:spPr>
      </p:pic>
      <p:pic>
        <p:nvPicPr>
          <p:cNvPr id="8" name="Содержимое 7" descr="532678_452239571524199_365053827_n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5181600" y="4876800"/>
            <a:ext cx="3522134" cy="1981200"/>
          </a:xfrm>
        </p:spPr>
      </p:pic>
      <p:pic>
        <p:nvPicPr>
          <p:cNvPr id="9" name="Содержимое 4" descr="547612_452243754857114_434337334_n.jpg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 bwMode="auto">
          <a:xfrm>
            <a:off x="304800" y="4800600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6" descr="625498_452242568190566_767165147_n.jpg"/>
          <p:cNvPicPr>
            <a:picLocks noChangeAspect="1"/>
          </p:cNvPicPr>
          <p:nvPr/>
        </p:nvPicPr>
        <p:blipFill>
          <a:blip r:embed="rId5">
            <a:lum contrast="20000"/>
          </a:blip>
          <a:srcRect l="9643" r="3572" b="14286"/>
          <a:stretch>
            <a:fillRect/>
          </a:stretch>
        </p:blipFill>
        <p:spPr bwMode="auto">
          <a:xfrm>
            <a:off x="0" y="228600"/>
            <a:ext cx="4114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4" descr="20998_452243544857135_1508785776_n.jpg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5943600" y="2667000"/>
            <a:ext cx="2980267" cy="16764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10000"/>
            <a:ext cx="3657600" cy="129540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ВЫПУСКНОЙ</a:t>
            </a:r>
            <a:endParaRPr lang="ru-RU" sz="4000" b="1" dirty="0"/>
          </a:p>
        </p:txBody>
      </p:sp>
      <p:pic>
        <p:nvPicPr>
          <p:cNvPr id="4" name="Содержимое 3" descr="IMG_94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190" r="6782" b="19048"/>
          <a:stretch>
            <a:fillRect/>
          </a:stretch>
        </p:blipFill>
        <p:spPr>
          <a:xfrm>
            <a:off x="0" y="228600"/>
            <a:ext cx="7239000" cy="3352800"/>
          </a:xfrm>
        </p:spPr>
      </p:pic>
      <p:pic>
        <p:nvPicPr>
          <p:cNvPr id="5" name="Содержимое 3" descr="IMG_9466.JPG"/>
          <p:cNvPicPr>
            <a:picLocks noChangeAspect="1"/>
          </p:cNvPicPr>
          <p:nvPr/>
        </p:nvPicPr>
        <p:blipFill>
          <a:blip r:embed="rId3" cstate="print"/>
          <a:srcRect r="22530" b="17460"/>
          <a:stretch>
            <a:fillRect/>
          </a:stretch>
        </p:blipFill>
        <p:spPr>
          <a:xfrm>
            <a:off x="3565525" y="2895600"/>
            <a:ext cx="5578475" cy="39624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6488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ДОЛГОЖДАННЫЙ    Д И П Л О М!</a:t>
            </a:r>
            <a:endParaRPr lang="ru-RU" dirty="0"/>
          </a:p>
        </p:txBody>
      </p:sp>
      <p:pic>
        <p:nvPicPr>
          <p:cNvPr id="6" name="Содержимое 5" descr="IMG_95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9718"/>
          <a:stretch>
            <a:fillRect/>
          </a:stretch>
        </p:blipFill>
        <p:spPr>
          <a:xfrm>
            <a:off x="0" y="1219200"/>
            <a:ext cx="9254289" cy="4953000"/>
          </a:xfr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296400" cy="5893125"/>
          </a:xfrm>
        </p:spPr>
      </p:pic>
    </p:spTree>
    <p:extLst>
      <p:ext uri="{BB962C8B-B14F-4D97-AF65-F5344CB8AC3E}">
        <p14:creationId xmlns:p14="http://schemas.microsoft.com/office/powerpoint/2010/main" val="322723484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0" y="274638"/>
            <a:ext cx="51244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b="1" dirty="0" smtClean="0"/>
              <a:t>НАШИ ВЫПУСКНИКИ   		</a:t>
            </a:r>
            <a:r>
              <a:rPr lang="ru-RU" dirty="0" smtClean="0"/>
              <a:t>2012</a:t>
            </a:r>
            <a:endParaRPr lang="ru-RU" dirty="0"/>
          </a:p>
        </p:txBody>
      </p:sp>
      <p:pic>
        <p:nvPicPr>
          <p:cNvPr id="44035" name="Содержимое 4" descr="P621007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3200400"/>
            <a:ext cx="4534995" cy="3401246"/>
          </a:xfrm>
        </p:spPr>
      </p:pic>
      <p:pic>
        <p:nvPicPr>
          <p:cNvPr id="44036" name="Содержимое 5" descr="P621001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55821" y="1524317"/>
            <a:ext cx="3499658" cy="4663440"/>
          </a:xfrm>
        </p:spPr>
      </p:pic>
      <p:pic>
        <p:nvPicPr>
          <p:cNvPr id="5" name="Содержимое 4" descr="P4270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3048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0" y="274638"/>
            <a:ext cx="3581400" cy="467836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ДО </a:t>
            </a:r>
            <a:br>
              <a:rPr lang="ru-RU" sz="3600" b="1" dirty="0" smtClean="0"/>
            </a:br>
            <a:r>
              <a:rPr lang="ru-RU" sz="3600" b="1" dirty="0" smtClean="0"/>
              <a:t>СВИДАНИЯ,</a:t>
            </a:r>
            <a:br>
              <a:rPr lang="ru-RU" sz="3600" b="1" dirty="0" smtClean="0"/>
            </a:br>
            <a:r>
              <a:rPr lang="ru-RU" sz="3600" b="1" dirty="0" smtClean="0"/>
              <a:t> НАШ </a:t>
            </a:r>
            <a:br>
              <a:rPr lang="ru-RU" sz="3600" b="1" dirty="0" smtClean="0"/>
            </a:br>
            <a:r>
              <a:rPr lang="ru-RU" sz="3600" b="1" dirty="0" smtClean="0"/>
              <a:t>ЛЮБИМЫЙ</a:t>
            </a:r>
            <a:br>
              <a:rPr lang="ru-RU" sz="3600" b="1" dirty="0" smtClean="0"/>
            </a:br>
            <a:r>
              <a:rPr lang="ru-RU" sz="3600" b="1" dirty="0" smtClean="0"/>
              <a:t>УНИВЕРСИТЕТ!</a:t>
            </a:r>
            <a:endParaRPr lang="ru-RU" sz="3600" b="1" dirty="0"/>
          </a:p>
        </p:txBody>
      </p:sp>
      <p:pic>
        <p:nvPicPr>
          <p:cNvPr id="6" name="Содержимое 5" descr="k-P61600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50800"/>
            <a:ext cx="5105400" cy="6807200"/>
          </a:xfr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33688" cy="140176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НАШИ ВЫПУСКНИКИ  НЕ ЗАБЫВАЮТ  ЛЮБИМЫЙ УНИВЕРСИТЕТ </a:t>
            </a:r>
            <a:r>
              <a:rPr lang="ru-RU" sz="4000" b="1" dirty="0" smtClean="0"/>
              <a:t>		</a:t>
            </a:r>
            <a:endParaRPr lang="ru-RU" sz="4000" dirty="0"/>
          </a:p>
        </p:txBody>
      </p:sp>
      <p:pic>
        <p:nvPicPr>
          <p:cNvPr id="4" name="Содержимое 3" descr="P908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752600"/>
            <a:ext cx="3600450" cy="4800600"/>
          </a:xfrm>
        </p:spPr>
      </p:pic>
      <p:pic>
        <p:nvPicPr>
          <p:cNvPr id="5" name="Содержимое 3" descr="P60100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2057400"/>
            <a:ext cx="3600450" cy="4800600"/>
          </a:xfrm>
          <a:prstGeom prst="rect">
            <a:avLst/>
          </a:prstGeom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Участники конкурса ораторского мастерства «</a:t>
            </a:r>
            <a:r>
              <a:rPr lang="ru-RU" sz="3600" b="1" dirty="0" err="1" smtClean="0"/>
              <a:t>Цицероний</a:t>
            </a:r>
            <a:r>
              <a:rPr lang="ru-RU" sz="3600" b="1" dirty="0" smtClean="0"/>
              <a:t> -2013»</a:t>
            </a:r>
            <a:br>
              <a:rPr lang="ru-RU" sz="3600" b="1" dirty="0" smtClean="0"/>
            </a:br>
            <a:r>
              <a:rPr lang="ru-RU" sz="3600" b="1" dirty="0" smtClean="0"/>
              <a:t>24-25 апреля</a:t>
            </a:r>
            <a:endParaRPr lang="ru-RU" sz="3600" b="1" dirty="0"/>
          </a:p>
        </p:txBody>
      </p:sp>
      <p:pic>
        <p:nvPicPr>
          <p:cNvPr id="6" name="Содержимое 5" descr="P4240055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381000" y="2362200"/>
            <a:ext cx="4165600" cy="3124200"/>
          </a:xfrm>
        </p:spPr>
      </p:pic>
      <p:pic>
        <p:nvPicPr>
          <p:cNvPr id="9" name="Содержимое 8" descr="P4240061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contrast="20000"/>
          </a:blip>
          <a:srcRect b="21123"/>
          <a:stretch>
            <a:fillRect/>
          </a:stretch>
        </p:blipFill>
        <p:spPr>
          <a:xfrm>
            <a:off x="4953000" y="1676400"/>
            <a:ext cx="3657600" cy="2163763"/>
          </a:xfrm>
        </p:spPr>
      </p:pic>
      <p:pic>
        <p:nvPicPr>
          <p:cNvPr id="10" name="Содержимое 5" descr="P4250068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 bwMode="auto">
          <a:xfrm>
            <a:off x="4800600" y="398145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7200" y="274320"/>
            <a:ext cx="4666488" cy="1143000"/>
          </a:xfrm>
        </p:spPr>
        <p:txBody>
          <a:bodyPr/>
          <a:lstStyle/>
          <a:p>
            <a:pPr algn="ctr"/>
            <a:r>
              <a:rPr lang="ru-RU" cap="all" dirty="0" smtClean="0"/>
              <a:t>победители</a:t>
            </a:r>
            <a:endParaRPr lang="ru-RU" cap="all" dirty="0"/>
          </a:p>
        </p:txBody>
      </p:sp>
      <p:pic>
        <p:nvPicPr>
          <p:cNvPr id="6" name="Содержимое 5" descr="P4250084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5105400" y="2057400"/>
            <a:ext cx="3657600" cy="2743200"/>
          </a:xfrm>
        </p:spPr>
      </p:pic>
      <p:pic>
        <p:nvPicPr>
          <p:cNvPr id="7" name="Содержимое 6" descr="P4250076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0" y="838200"/>
            <a:ext cx="4775200" cy="3581400"/>
          </a:xfrm>
        </p:spPr>
      </p:pic>
      <p:pic>
        <p:nvPicPr>
          <p:cNvPr id="9" name="Содержимое 10" descr="P4250096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 bwMode="auto">
          <a:xfrm>
            <a:off x="2286000" y="4572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4800" y="381000"/>
            <a:ext cx="749808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0070C0"/>
                </a:solidFill>
                <a:effectLst/>
              </a:rPr>
              <a:t>Впереди ещё много планов и вершин, которые покорять нам!</a:t>
            </a:r>
            <a:endParaRPr lang="ru-RU" b="1" dirty="0">
              <a:solidFill>
                <a:srgbClr val="0070C0"/>
              </a:solidFill>
              <a:effectLst/>
            </a:endParaRPr>
          </a:p>
        </p:txBody>
      </p:sp>
      <p:pic>
        <p:nvPicPr>
          <p:cNvPr id="5" name="Содержимое 4" descr="6a00d8341bf7f753ef017d42ebc2c2970c-500wi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981200"/>
            <a:ext cx="4419600" cy="3626218"/>
          </a:xfrm>
        </p:spPr>
      </p:pic>
      <p:sp>
        <p:nvSpPr>
          <p:cNvPr id="45060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285488" cy="4663440"/>
          </a:xfrm>
        </p:spPr>
        <p:txBody>
          <a:bodyPr>
            <a:noAutofit/>
          </a:bodyPr>
          <a:lstStyle/>
          <a:p>
            <a:pPr eaLnBrk="1" hangingPunct="1"/>
            <a:r>
              <a:rPr lang="ru-RU" b="1" dirty="0" smtClean="0">
                <a:solidFill>
                  <a:srgbClr val="002060"/>
                </a:solidFill>
              </a:rPr>
              <a:t>Наши выпускники </a:t>
            </a:r>
          </a:p>
          <a:p>
            <a:pPr eaLnBrk="1" hangingPunct="1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вернулись домой в свои страны, но  они помнят прекрасное время учёбы в Беларуси!!! Друзей, которых они встретили здесь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320"/>
            <a:ext cx="5562600" cy="114300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До встречи в Беларуси!</a:t>
            </a:r>
            <a:endParaRPr lang="ru-RU" sz="4000" b="1" dirty="0"/>
          </a:p>
        </p:txBody>
      </p:sp>
      <p:pic>
        <p:nvPicPr>
          <p:cNvPr id="5" name="Содержимое 4" descr="images (8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4800" y="1905000"/>
            <a:ext cx="4876800" cy="48768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86400" y="0"/>
            <a:ext cx="3657600" cy="66294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Наши выпускники пишут нам, вспоминая замечательное время и те мероприятия, в которых принимали участие.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Они скучают, они мечтают приехать в Беларусь!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Мы Вас ждём!!!  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NY09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66774" y="609599"/>
            <a:ext cx="7820025" cy="5865019"/>
          </a:xfrm>
        </p:spPr>
      </p:pic>
    </p:spTree>
  </p:cSld>
  <p:clrMapOvr>
    <a:masterClrMapping/>
  </p:clrMapOvr>
  <p:transition spd="slow"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" y="253028"/>
            <a:ext cx="9332428" cy="6528771"/>
          </a:xfrm>
        </p:spPr>
      </p:pic>
    </p:spTree>
    <p:extLst>
      <p:ext uri="{BB962C8B-B14F-4D97-AF65-F5344CB8AC3E}">
        <p14:creationId xmlns:p14="http://schemas.microsoft.com/office/powerpoint/2010/main" val="236150755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1" y="1219201"/>
            <a:ext cx="9073429" cy="4556378"/>
          </a:xfrm>
        </p:spPr>
      </p:pic>
    </p:spTree>
    <p:extLst>
      <p:ext uri="{BB962C8B-B14F-4D97-AF65-F5344CB8AC3E}">
        <p14:creationId xmlns:p14="http://schemas.microsoft.com/office/powerpoint/2010/main" val="353538991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609600"/>
            <a:ext cx="9443233" cy="5575110"/>
          </a:xfrm>
        </p:spPr>
      </p:pic>
    </p:spTree>
    <p:extLst>
      <p:ext uri="{BB962C8B-B14F-4D97-AF65-F5344CB8AC3E}">
        <p14:creationId xmlns:p14="http://schemas.microsoft.com/office/powerpoint/2010/main" val="92437961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02" y="1447800"/>
            <a:ext cx="7419945" cy="4800600"/>
          </a:xfrm>
        </p:spPr>
      </p:pic>
    </p:spTree>
    <p:extLst>
      <p:ext uri="{BB962C8B-B14F-4D97-AF65-F5344CB8AC3E}">
        <p14:creationId xmlns:p14="http://schemas.microsoft.com/office/powerpoint/2010/main" val="118744382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D:\Pictures\PHOTO La Neige\IMG_81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64202">
            <a:off x="145237" y="296315"/>
            <a:ext cx="3941227" cy="295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0977048">
            <a:off x="-28135" y="3024405"/>
            <a:ext cx="9144000" cy="1143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И </a:t>
            </a:r>
            <a:r>
              <a:rPr lang="ru-RU" b="1" i="1" dirty="0" smtClean="0">
                <a:solidFill>
                  <a:srgbClr val="0070C0"/>
                </a:solidFill>
              </a:rPr>
              <a:t>в смешанных </a:t>
            </a:r>
            <a:r>
              <a:rPr lang="ru-RU" b="1" i="1" dirty="0" smtClean="0">
                <a:solidFill>
                  <a:srgbClr val="7030A0"/>
                </a:solidFill>
              </a:rPr>
              <a:t>группах </a:t>
            </a:r>
            <a:r>
              <a:rPr lang="ru-RU" b="1" i="1" dirty="0" smtClean="0">
                <a:solidFill>
                  <a:srgbClr val="F80886"/>
                </a:solidFill>
              </a:rPr>
              <a:t>такая же </a:t>
            </a:r>
            <a:r>
              <a:rPr lang="ru-RU" b="1" i="1" dirty="0" smtClean="0">
                <a:solidFill>
                  <a:srgbClr val="6DBD03"/>
                </a:solidFill>
              </a:rPr>
              <a:t>атмосфера.</a:t>
            </a:r>
            <a:endParaRPr lang="en-US" b="1" i="1" dirty="0" smtClean="0">
              <a:solidFill>
                <a:srgbClr val="6DBD03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endParaRPr lang="en-US" dirty="0" smtClean="0"/>
          </a:p>
        </p:txBody>
      </p:sp>
      <p:pic>
        <p:nvPicPr>
          <p:cNvPr id="8194" name="Picture 2" descr="D:\Pictures\class pics\DSC00531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t="17683" b="5488"/>
          <a:stretch>
            <a:fillRect/>
          </a:stretch>
        </p:blipFill>
        <p:spPr bwMode="auto">
          <a:xfrm>
            <a:off x="6019800" y="3657600"/>
            <a:ext cx="3124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D:\Pictures\class pics\Photo048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4715" r="7598"/>
          <a:stretch>
            <a:fillRect/>
          </a:stretch>
        </p:blipFill>
        <p:spPr bwMode="auto">
          <a:xfrm rot="-343479">
            <a:off x="3710217" y="153118"/>
            <a:ext cx="320724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D:\Pictures\class pics\IMG_1259.JPG"/>
          <p:cNvPicPr>
            <a:picLocks noChangeAspect="1" noChangeArrowheads="1"/>
          </p:cNvPicPr>
          <p:nvPr/>
        </p:nvPicPr>
        <p:blipFill>
          <a:blip r:embed="rId4"/>
          <a:srcRect l="9002" r="14946"/>
          <a:stretch>
            <a:fillRect/>
          </a:stretch>
        </p:blipFill>
        <p:spPr bwMode="auto">
          <a:xfrm rot="-474943">
            <a:off x="153271" y="885677"/>
            <a:ext cx="307142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SANY09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13124">
            <a:off x="2028702" y="4103850"/>
            <a:ext cx="3127375" cy="2345531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486650" cy="715962"/>
          </a:xfrm>
        </p:spPr>
        <p:txBody>
          <a:bodyPr>
            <a:normAutofit/>
          </a:bodyPr>
          <a:lstStyle/>
          <a:p>
            <a:r>
              <a:rPr lang="ru-RU" sz="2800" b="1" i="1" dirty="0" smtClean="0"/>
              <a:t>ПОСВЯЩЕНИЕ В ПЕРВОКУРСНИКИ – 2012г.</a:t>
            </a:r>
            <a:endParaRPr lang="ru-RU" sz="2800" b="1" i="1" dirty="0"/>
          </a:p>
        </p:txBody>
      </p:sp>
      <p:pic>
        <p:nvPicPr>
          <p:cNvPr id="6" name="Содержимое 5" descr="_ALX60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513"/>
          <a:stretch>
            <a:fillRect/>
          </a:stretch>
        </p:blipFill>
        <p:spPr>
          <a:xfrm>
            <a:off x="381000" y="3429000"/>
            <a:ext cx="3733800" cy="2438400"/>
          </a:xfrm>
        </p:spPr>
      </p:pic>
      <p:pic>
        <p:nvPicPr>
          <p:cNvPr id="7" name="Содержимое 3" descr="_ALX6088.jpg"/>
          <p:cNvPicPr>
            <a:picLocks noChangeAspect="1"/>
          </p:cNvPicPr>
          <p:nvPr/>
        </p:nvPicPr>
        <p:blipFill>
          <a:blip r:embed="rId3" cstate="print"/>
          <a:srcRect t="15433" r="4391" b="26691"/>
          <a:stretch>
            <a:fillRect/>
          </a:stretch>
        </p:blipFill>
        <p:spPr bwMode="auto">
          <a:xfrm>
            <a:off x="1447800" y="914400"/>
            <a:ext cx="518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5" descr="_ALX6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05350" y="4038600"/>
            <a:ext cx="4438650" cy="2559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Конкурс «А ну-ка, девушки!» - 2011-2013г.</a:t>
            </a:r>
            <a:endParaRPr lang="ru-RU" dirty="0"/>
          </a:p>
        </p:txBody>
      </p:sp>
      <p:pic>
        <p:nvPicPr>
          <p:cNvPr id="4" name="Содержимое 3" descr="20130306_13471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5586153" y="3581400"/>
            <a:ext cx="3557847" cy="2668385"/>
          </a:xfrm>
        </p:spPr>
      </p:pic>
      <p:pic>
        <p:nvPicPr>
          <p:cNvPr id="5" name="Содержимое 5" descr="20130306_134609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r="19375"/>
          <a:stretch>
            <a:fillRect/>
          </a:stretch>
        </p:blipFill>
        <p:spPr bwMode="auto">
          <a:xfrm>
            <a:off x="0" y="1066800"/>
            <a:ext cx="3276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7" descr="DSC_0457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 t="12698"/>
          <a:stretch>
            <a:fillRect/>
          </a:stretch>
        </p:blipFill>
        <p:spPr bwMode="auto">
          <a:xfrm>
            <a:off x="3352800" y="1905000"/>
            <a:ext cx="27003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7" descr="imag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066800" y="44196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geenni\Desktop\6841289-llustration-of-airplane-made-from-world-flags.jpg"/>
          <p:cNvPicPr>
            <a:picLocks noChangeAspect="1" noChangeArrowheads="1"/>
          </p:cNvPicPr>
          <p:nvPr/>
        </p:nvPicPr>
        <p:blipFill>
          <a:blip r:embed="rId2">
            <a:lum contrast="-10000"/>
          </a:blip>
          <a:srcRect/>
          <a:stretch>
            <a:fillRect/>
          </a:stretch>
        </p:blipFill>
        <p:spPr bwMode="auto">
          <a:xfrm rot="20245610">
            <a:off x="336360" y="971255"/>
            <a:ext cx="5740957" cy="413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G:\Гродно\Гродно\P803018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 bwMode="auto">
          <a:xfrm>
            <a:off x="5882673" y="4475871"/>
            <a:ext cx="3046615" cy="2286000"/>
          </a:xfrm>
          <a:prstGeom prst="rect">
            <a:avLst/>
          </a:prstGeom>
          <a:noFill/>
        </p:spPr>
      </p:pic>
      <p:pic>
        <p:nvPicPr>
          <p:cNvPr id="2" name="Picture 2" descr="C:\Users\Nadezhda\Downloads\26103_359734054371_4403637_n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6477000" y="1066800"/>
            <a:ext cx="2667000" cy="236931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Участницы  конкурса – 2013 г.</a:t>
            </a:r>
            <a:endParaRPr lang="ru-RU" b="1" i="1" dirty="0"/>
          </a:p>
        </p:txBody>
      </p:sp>
      <p:pic>
        <p:nvPicPr>
          <p:cNvPr id="4" name="Содержимое 10" descr="P3060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58695" y="1653540"/>
            <a:ext cx="5852160" cy="4389120"/>
          </a:xfrm>
        </p:spPr>
      </p:pic>
      <p:pic>
        <p:nvPicPr>
          <p:cNvPr id="5" name="Содержимое 3" descr="images (1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 rot="20802867">
            <a:off x="434535" y="368953"/>
            <a:ext cx="1371600" cy="128883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/>
              <a:t>Участники конкурса «Мистер </a:t>
            </a:r>
            <a:r>
              <a:rPr lang="ru-RU" sz="4000" b="1" dirty="0" err="1" smtClean="0"/>
              <a:t>медуниверситет</a:t>
            </a:r>
            <a:r>
              <a:rPr lang="ru-RU" sz="4000" b="1" dirty="0" smtClean="0"/>
              <a:t> -2012 -2013»</a:t>
            </a:r>
            <a:endParaRPr lang="ru-RU" sz="4000" b="1" dirty="0"/>
          </a:p>
        </p:txBody>
      </p:sp>
      <p:pic>
        <p:nvPicPr>
          <p:cNvPr id="4" name="Содержимое 3" descr="66957_10200637008316570_1786302624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8454" y="2057400"/>
            <a:ext cx="4365546" cy="4800600"/>
          </a:xfrm>
        </p:spPr>
      </p:pic>
      <p:pic>
        <p:nvPicPr>
          <p:cNvPr id="5" name="Содержимое 6" descr="P22400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4478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098433">
            <a:off x="298319" y="795172"/>
            <a:ext cx="7983538" cy="2590800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ru-RU" b="1" i="1" dirty="0" smtClean="0">
                <a:solidFill>
                  <a:srgbClr val="B70996"/>
                </a:solidFill>
              </a:rPr>
              <a:t>Ежегодно в университете проводится </a:t>
            </a:r>
            <a:r>
              <a:rPr lang="ru-RU" b="1" i="1" dirty="0" smtClean="0">
                <a:solidFill>
                  <a:srgbClr val="3333FF"/>
                </a:solidFill>
              </a:rPr>
              <a:t>фестиваль национальных культур, </a:t>
            </a:r>
            <a:r>
              <a:rPr lang="ru-RU" b="1" i="1" dirty="0" smtClean="0">
                <a:solidFill>
                  <a:srgbClr val="339933"/>
                </a:solidFill>
              </a:rPr>
              <a:t>в котором </a:t>
            </a:r>
            <a:r>
              <a:rPr lang="ru-RU" b="1" i="1" dirty="0" smtClean="0">
                <a:solidFill>
                  <a:srgbClr val="FF0000"/>
                </a:solidFill>
              </a:rPr>
              <a:t>принимают активное участие </a:t>
            </a:r>
            <a:r>
              <a:rPr lang="ru-RU" b="1" i="1" dirty="0" smtClean="0">
                <a:solidFill>
                  <a:srgbClr val="FF0000"/>
                </a:solidFill>
                <a:latin typeface="Arial" charset="0"/>
              </a:rPr>
              <a:t>не только  иностранные</a:t>
            </a:r>
            <a:r>
              <a:rPr lang="ru-RU" b="1" i="1" dirty="0" smtClean="0">
                <a:solidFill>
                  <a:srgbClr val="922223"/>
                </a:solidFill>
                <a:latin typeface="Arial" charset="0"/>
              </a:rPr>
              <a:t>, но и белорусские</a:t>
            </a:r>
            <a:r>
              <a:rPr lang="ru-RU" b="1" i="1" dirty="0" smtClean="0">
                <a:solidFill>
                  <a:srgbClr val="922223"/>
                </a:solidFill>
              </a:rPr>
              <a:t> студенты</a:t>
            </a:r>
            <a:r>
              <a:rPr lang="ru-RU" b="1" i="1" dirty="0" smtClean="0">
                <a:solidFill>
                  <a:srgbClr val="FF0000"/>
                </a:solidFill>
              </a:rPr>
              <a:t>.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endParaRPr lang="ru-RU" b="1" i="1" dirty="0" smtClean="0">
              <a:solidFill>
                <a:srgbClr val="FF0000"/>
              </a:solidFill>
            </a:endParaRPr>
          </a:p>
          <a:p>
            <a:pPr eaLnBrk="1" hangingPunct="1">
              <a:buFont typeface="Wingdings 2" pitchFamily="18" charset="2"/>
              <a:buNone/>
              <a:defRPr/>
            </a:pPr>
            <a:endParaRPr lang="en-US" dirty="0" smtClean="0"/>
          </a:p>
        </p:txBody>
      </p:sp>
      <p:pic>
        <p:nvPicPr>
          <p:cNvPr id="4" name="Содержимое 3" descr="32610_185717831580271_1907318045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rot="20916471">
            <a:off x="3962400" y="3276600"/>
            <a:ext cx="46482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Pictures\Sports Day 09\DSC011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883460">
            <a:off x="5754688" y="228600"/>
            <a:ext cx="3389312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403303">
            <a:off x="39199" y="2250800"/>
            <a:ext cx="6808788" cy="156581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i="1" dirty="0" smtClean="0">
                <a:solidFill>
                  <a:srgbClr val="339933"/>
                </a:solidFill>
              </a:rPr>
              <a:t>Традиционно Фестиваль открывают</a:t>
            </a:r>
            <a:r>
              <a:rPr lang="ru-RU" i="1" dirty="0" smtClean="0">
                <a:solidFill>
                  <a:srgbClr val="3333FF"/>
                </a:solidFill>
              </a:rPr>
              <a:t> спортивные </a:t>
            </a:r>
            <a:r>
              <a:rPr lang="ru-RU" i="1" dirty="0" smtClean="0">
                <a:solidFill>
                  <a:srgbClr val="AC0889"/>
                </a:solidFill>
              </a:rPr>
              <a:t>мероприятия</a:t>
            </a:r>
            <a:r>
              <a:rPr lang="en-US" i="1" dirty="0" smtClean="0">
                <a:solidFill>
                  <a:srgbClr val="3333FF"/>
                </a:solidFill>
              </a:rPr>
              <a:t>…</a:t>
            </a:r>
          </a:p>
        </p:txBody>
      </p:sp>
      <p:pic>
        <p:nvPicPr>
          <p:cNvPr id="1026" name="Picture 2" descr="C:\Users\Rageenni\Desktop\9121_1262559007351_1330999187_798821_16292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352800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Rageenni\Desktop\6769_101808177581_622177581_2187493_6057223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40005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Rageenni\Desktop\381320_2261033773255_1470771768_32109121_1934457391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403657">
            <a:off x="1135063" y="3781425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ictures\Sports Day 09\DSC01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98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:\Pictures\Sports Day 09\DSC011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524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D:\Pictures\Sports Day 09\DSC012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D:\Pictures\year 2011\May 2011\Фестивал национальных культур\IMG_188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49694">
            <a:off x="999248" y="46114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D:\Pictures\year 2011\May 2011\Фестивал национальных культур\IMG_186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71405">
            <a:off x="3850922" y="2253053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D:\Pictures\year 2011\May 2011\Фестивал национальных культур\IMG_190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1600" y="4724400"/>
            <a:ext cx="3962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D:\Pictures\Sports Day 09\DSC01236.JPG"/>
          <p:cNvPicPr>
            <a:picLocks noChangeAspect="1" noChangeArrowheads="1"/>
          </p:cNvPicPr>
          <p:nvPr/>
        </p:nvPicPr>
        <p:blipFill>
          <a:blip r:embed="rId2" cstate="print"/>
          <a:srcRect t="19444" b="16667"/>
          <a:stretch>
            <a:fillRect/>
          </a:stretch>
        </p:blipFill>
        <p:spPr bwMode="auto">
          <a:xfrm>
            <a:off x="0" y="2743200"/>
            <a:ext cx="3657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:\Pictures\Sports Day 09\DSC01152.JPG"/>
          <p:cNvPicPr>
            <a:picLocks noChangeAspect="1" noChangeArrowheads="1"/>
          </p:cNvPicPr>
          <p:nvPr/>
        </p:nvPicPr>
        <p:blipFill>
          <a:blip r:embed="rId3" cstate="print"/>
          <a:srcRect t="13674"/>
          <a:stretch>
            <a:fillRect/>
          </a:stretch>
        </p:blipFill>
        <p:spPr bwMode="auto">
          <a:xfrm>
            <a:off x="5486400" y="381000"/>
            <a:ext cx="3657600" cy="236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D:\Pictures\year 2011\May 2011\Фестивал национальных культур\IMG_1918.JPG"/>
          <p:cNvPicPr>
            <a:picLocks noChangeAspect="1" noChangeArrowheads="1"/>
          </p:cNvPicPr>
          <p:nvPr/>
        </p:nvPicPr>
        <p:blipFill>
          <a:blip r:embed="rId4" cstate="print"/>
          <a:srcRect l="7668" b="20305"/>
          <a:stretch>
            <a:fillRect/>
          </a:stretch>
        </p:blipFill>
        <p:spPr bwMode="auto">
          <a:xfrm>
            <a:off x="304800" y="228600"/>
            <a:ext cx="3377129" cy="218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:\Pictures\Sports Day 09\DSC01189.JPG"/>
          <p:cNvPicPr>
            <a:picLocks noChangeAspect="1" noChangeArrowheads="1"/>
          </p:cNvPicPr>
          <p:nvPr/>
        </p:nvPicPr>
        <p:blipFill>
          <a:blip r:embed="rId5" cstate="print"/>
          <a:srcRect l="23187" r="18275"/>
          <a:stretch>
            <a:fillRect/>
          </a:stretch>
        </p:blipFill>
        <p:spPr bwMode="auto">
          <a:xfrm>
            <a:off x="3886200" y="2590800"/>
            <a:ext cx="160579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D:\Pictures\Sports Day 09\DSC01135.JPG"/>
          <p:cNvPicPr>
            <a:picLocks noChangeAspect="1" noChangeArrowheads="1"/>
          </p:cNvPicPr>
          <p:nvPr/>
        </p:nvPicPr>
        <p:blipFill>
          <a:blip r:embed="rId6"/>
          <a:srcRect t="17926"/>
          <a:stretch>
            <a:fillRect/>
          </a:stretch>
        </p:blipFill>
        <p:spPr bwMode="auto">
          <a:xfrm>
            <a:off x="5486400" y="4343400"/>
            <a:ext cx="3657600" cy="2251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D:\Pictures\Sports Day 09\DSC01159.JPG"/>
          <p:cNvPicPr>
            <a:picLocks noChangeAspect="1" noChangeArrowheads="1"/>
          </p:cNvPicPr>
          <p:nvPr/>
        </p:nvPicPr>
        <p:blipFill>
          <a:blip r:embed="rId7"/>
          <a:srcRect b="13513"/>
          <a:stretch>
            <a:fillRect/>
          </a:stretch>
        </p:blipFill>
        <p:spPr bwMode="auto">
          <a:xfrm>
            <a:off x="1066800" y="4648200"/>
            <a:ext cx="2819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3600" y="274638"/>
            <a:ext cx="2990850" cy="1143000"/>
          </a:xfrm>
        </p:spPr>
        <p:txBody>
          <a:bodyPr/>
          <a:lstStyle/>
          <a:p>
            <a:r>
              <a:rPr lang="ru-RU" dirty="0" smtClean="0"/>
              <a:t>2013год </a:t>
            </a:r>
            <a:endParaRPr lang="ru-RU" dirty="0"/>
          </a:p>
        </p:txBody>
      </p:sp>
      <p:pic>
        <p:nvPicPr>
          <p:cNvPr id="4" name="Содержимое 6" descr="Плакат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4800600" cy="6459583"/>
          </a:xfrm>
        </p:spPr>
      </p:pic>
      <p:pic>
        <p:nvPicPr>
          <p:cNvPr id="6" name="Содержимое 5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553200" y="2286000"/>
            <a:ext cx="2133600" cy="2514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4724400" cy="228600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Arial Black" pitchFamily="34" charset="0"/>
              </a:rPr>
              <a:t>Учимся плавать – осваиваем водные дорожки АКВАЦЕНТРА</a:t>
            </a:r>
            <a:br>
              <a:rPr lang="ru-RU" sz="3200" dirty="0" smtClean="0">
                <a:latin typeface="Arial Black" pitchFamily="34" charset="0"/>
              </a:rPr>
            </a:br>
            <a:r>
              <a:rPr lang="ru-RU" sz="3200" dirty="0" smtClean="0">
                <a:latin typeface="Arial Black" pitchFamily="34" charset="0"/>
              </a:rPr>
              <a:t>            3 апреля 2013</a:t>
            </a:r>
            <a:endParaRPr lang="ru-RU" sz="3200" dirty="0">
              <a:latin typeface="Arial Black" pitchFamily="34" charset="0"/>
            </a:endParaRPr>
          </a:p>
        </p:txBody>
      </p:sp>
      <p:pic>
        <p:nvPicPr>
          <p:cNvPr id="4" name="Содержимое 3" descr="P4070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81600" y="304800"/>
            <a:ext cx="3962400" cy="2971800"/>
          </a:xfrm>
        </p:spPr>
      </p:pic>
      <p:pic>
        <p:nvPicPr>
          <p:cNvPr id="5" name="Содержимое 3" descr="P40700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43000" y="3048000"/>
            <a:ext cx="1955800" cy="260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P40701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886200" y="34290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499350" cy="1524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Здорово, что есть Дни факультета- 2013!</a:t>
            </a:r>
            <a:endParaRPr lang="ru-RU" sz="3200" dirty="0"/>
          </a:p>
        </p:txBody>
      </p:sp>
      <p:pic>
        <p:nvPicPr>
          <p:cNvPr id="4" name="Содержимое 3" descr="P40702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52600"/>
            <a:ext cx="3581400" cy="4775200"/>
          </a:xfrm>
        </p:spPr>
      </p:pic>
      <p:pic>
        <p:nvPicPr>
          <p:cNvPr id="9" name="Содержимое 17" descr="P40702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43400" y="3962400"/>
            <a:ext cx="3124200" cy="258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12" descr="P40701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565775" y="1066800"/>
            <a:ext cx="3578225" cy="268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7499350" cy="86836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 здоровом теле - здоровый дух!</a:t>
            </a:r>
            <a:endParaRPr lang="ru-RU" b="1" dirty="0"/>
          </a:p>
        </p:txBody>
      </p:sp>
      <p:pic>
        <p:nvPicPr>
          <p:cNvPr id="15" name="Содержимое 14" descr="P40900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914400"/>
            <a:ext cx="4368800" cy="3276600"/>
          </a:xfrm>
        </p:spPr>
      </p:pic>
      <p:pic>
        <p:nvPicPr>
          <p:cNvPr id="16" name="Содержимое 3" descr="P40900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73600" y="114300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10" descr="P40900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276600" y="38100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28433"/>
            <a:ext cx="5105400" cy="6807200"/>
          </a:xfrm>
        </p:spPr>
      </p:pic>
    </p:spTree>
    <p:extLst>
      <p:ext uri="{BB962C8B-B14F-4D97-AF65-F5344CB8AC3E}">
        <p14:creationId xmlns:p14="http://schemas.microsoft.com/office/powerpoint/2010/main" val="420741331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2400" y="274638"/>
            <a:ext cx="5181600" cy="155416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Конкурс выразительного чтения –  2013</a:t>
            </a:r>
            <a:br>
              <a:rPr lang="ru-RU" sz="3200" b="1" dirty="0" smtClean="0"/>
            </a:br>
            <a:r>
              <a:rPr lang="ru-RU" sz="3200" b="1" dirty="0" smtClean="0"/>
              <a:t> Говорим по-русски!</a:t>
            </a:r>
            <a:endParaRPr lang="ru-RU" sz="3200" b="1" dirty="0"/>
          </a:p>
        </p:txBody>
      </p:sp>
      <p:pic>
        <p:nvPicPr>
          <p:cNvPr id="26" name="Содержимое 25" descr="44851_382043991910583_1252830420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975" y="1447800"/>
            <a:ext cx="7257600" cy="4800600"/>
          </a:xfrm>
        </p:spPr>
      </p:pic>
      <p:pic>
        <p:nvPicPr>
          <p:cNvPr id="27" name="Содержимое 3" descr="378174_382014991913483_210369410_n.jpg"/>
          <p:cNvPicPr>
            <a:picLocks noChangeAspect="1"/>
          </p:cNvPicPr>
          <p:nvPr/>
        </p:nvPicPr>
        <p:blipFill>
          <a:blip r:embed="rId3"/>
          <a:srcRect r="20935" b="23810"/>
          <a:stretch>
            <a:fillRect/>
          </a:stretch>
        </p:blipFill>
        <p:spPr bwMode="auto">
          <a:xfrm>
            <a:off x="152400" y="0"/>
            <a:ext cx="2514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7" descr="images (1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 rot="3341890">
            <a:off x="224884" y="4394435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29358_382043965243919_2054238630_n.jpg"/>
          <p:cNvPicPr>
            <a:picLocks noGrp="1" noChangeAspect="1"/>
          </p:cNvPicPr>
          <p:nvPr>
            <p:ph idx="1"/>
          </p:nvPr>
        </p:nvPicPr>
        <p:blipFill>
          <a:blip r:embed="rId2"/>
          <a:srcRect l="7959" r="5947" b="14286"/>
          <a:stretch>
            <a:fillRect/>
          </a:stretch>
        </p:blipFill>
        <p:spPr>
          <a:xfrm>
            <a:off x="0" y="381000"/>
            <a:ext cx="6942666" cy="4572000"/>
          </a:xfrm>
        </p:spPr>
      </p:pic>
      <p:pic>
        <p:nvPicPr>
          <p:cNvPr id="8" name="Содержимое 3" descr="4436.jpg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088313" y="685800"/>
            <a:ext cx="1055687" cy="1447800"/>
          </a:xfrm>
        </p:spPr>
      </p:pic>
      <p:pic>
        <p:nvPicPr>
          <p:cNvPr id="9" name="Содержимое 3" descr="16273.jpg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7242175" y="685800"/>
            <a:ext cx="1901825" cy="2336800"/>
          </a:xfrm>
        </p:spPr>
      </p:pic>
      <p:pic>
        <p:nvPicPr>
          <p:cNvPr id="7" name="Picture 2" descr="F:\diya\400_F_22213307_PMwEfrZLtzxfC51o45grcZwYTGleF6S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4419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7497763" cy="1371600"/>
          </a:xfrm>
        </p:spPr>
        <p:txBody>
          <a:bodyPr/>
          <a:lstStyle/>
          <a:p>
            <a:pPr eaLnBrk="1" hangingPunct="1">
              <a:buNone/>
            </a:pPr>
            <a:r>
              <a:rPr lang="ru-RU" b="1" i="1" dirty="0" smtClean="0">
                <a:solidFill>
                  <a:srgbClr val="AC0889"/>
                </a:solidFill>
              </a:rPr>
              <a:t>Традиционные </a:t>
            </a:r>
            <a:r>
              <a:rPr lang="ru-RU" b="1" i="1" dirty="0" smtClean="0">
                <a:solidFill>
                  <a:srgbClr val="FF0000"/>
                </a:solidFill>
              </a:rPr>
              <a:t>дни национальной кухни </a:t>
            </a:r>
            <a:r>
              <a:rPr lang="ru-RU" b="1" i="1" dirty="0" smtClean="0">
                <a:solidFill>
                  <a:srgbClr val="AC0889"/>
                </a:solidFill>
              </a:rPr>
              <a:t> - хроника 2010-2013 г.</a:t>
            </a:r>
            <a:endParaRPr lang="en-US" b="1" i="1" dirty="0" smtClean="0">
              <a:solidFill>
                <a:srgbClr val="AC0889"/>
              </a:solidFill>
            </a:endParaRPr>
          </a:p>
        </p:txBody>
      </p:sp>
      <p:pic>
        <p:nvPicPr>
          <p:cNvPr id="4098" name="Picture 2" descr="D:\Pictures\Photos\DSC01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192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D:\Pictures\Photos\DSC012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810363">
            <a:off x="5216639" y="3725619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D:\Pictures\Photos\DSC0129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1148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D:\Pictures\Photos\DSC0128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89508">
            <a:off x="5998827" y="1075796"/>
            <a:ext cx="297656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5" descr="D:\Pictures\Photos\DSC01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26291" cy="391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D:\Pictures\Photos\DSC012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124200"/>
            <a:ext cx="4267200" cy="32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3" descr="images (15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648200"/>
            <a:ext cx="2705100" cy="1685925"/>
          </a:xfrm>
          <a:prstGeom prst="rect">
            <a:avLst/>
          </a:prstGeom>
        </p:spPr>
      </p:pic>
      <p:pic>
        <p:nvPicPr>
          <p:cNvPr id="9" name="Содержимое 3" descr="images (15)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0" y="304800"/>
            <a:ext cx="2705100" cy="1685925"/>
          </a:xfrm>
        </p:spPr>
      </p:pic>
      <p:sp>
        <p:nvSpPr>
          <p:cNvPr id="12" name="Содержимое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7315200" cy="1219200"/>
          </a:xfrm>
        </p:spPr>
        <p:txBody>
          <a:bodyPr>
            <a:noAutofit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i="1" dirty="0" smtClean="0">
                <a:solidFill>
                  <a:srgbClr val="AC0889"/>
                </a:solidFill>
              </a:rPr>
              <a:t>Все выглядит  аппетитно и, действительно, очень вкусно!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19400" y="5303838"/>
            <a:ext cx="6324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 dirty="0">
                <a:solidFill>
                  <a:srgbClr val="C00000"/>
                </a:solidFill>
                <a:latin typeface="Corbel" pitchFamily="34" charset="0"/>
              </a:rPr>
              <a:t>И </a:t>
            </a:r>
            <a:r>
              <a:rPr lang="ru-RU" sz="3200" b="1" i="1">
                <a:solidFill>
                  <a:srgbClr val="C00000"/>
                </a:solidFill>
                <a:latin typeface="Corbel" pitchFamily="34" charset="0"/>
              </a:rPr>
              <a:t>все </a:t>
            </a:r>
            <a:r>
              <a:rPr lang="ru-RU" sz="3200" b="1" i="1" smtClean="0">
                <a:solidFill>
                  <a:srgbClr val="C00000"/>
                </a:solidFill>
                <a:latin typeface="Corbel" pitchFamily="34" charset="0"/>
              </a:rPr>
              <a:t>приготовлено </a:t>
            </a:r>
            <a:r>
              <a:rPr lang="ru-RU" sz="3200" b="1" i="1" dirty="0">
                <a:solidFill>
                  <a:srgbClr val="C00000"/>
                </a:solidFill>
                <a:latin typeface="Corbel" pitchFamily="34" charset="0"/>
              </a:rPr>
              <a:t>нашими </a:t>
            </a:r>
            <a:r>
              <a:rPr lang="ru-RU" sz="3200" b="1" i="1" dirty="0">
                <a:solidFill>
                  <a:srgbClr val="000066"/>
                </a:solidFill>
                <a:latin typeface="Corbel" pitchFamily="34" charset="0"/>
              </a:rPr>
              <a:t>иностранными студентами!!!</a:t>
            </a:r>
            <a:endParaRPr lang="en-US" sz="3200" b="1" i="1" dirty="0">
              <a:solidFill>
                <a:srgbClr val="000066"/>
              </a:solidFill>
              <a:latin typeface="Gill Sans MT" pitchFamily="34" charset="0"/>
            </a:endParaRPr>
          </a:p>
        </p:txBody>
      </p:sp>
      <p:pic>
        <p:nvPicPr>
          <p:cNvPr id="5122" name="Picture 2" descr="D:\Pictures\Photos\DSC012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31187">
            <a:off x="5715000" y="9144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D:\Pictures\Photos\DSC012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20574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D:\Pictures\Photos\DSC012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431337">
            <a:off x="6600754" y="3421985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D:\Pictures\Photos\DSC0129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95099">
            <a:off x="228600" y="38862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 descr="D:\Pictures\Photos\DSC012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14805">
            <a:off x="231062" y="1484407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D:\Pictures\Photos\DSC012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53058">
            <a:off x="5683832" y="4071684"/>
            <a:ext cx="3193380" cy="23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D:\Pictures\Photos\DSC013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D:\Pictures\Photos\DSC013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D:\Pictures\Photos\DSC013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259080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250645_435448939819705_1044539961_n.jpg"/>
          <p:cNvPicPr>
            <a:picLocks noChangeAspect="1"/>
          </p:cNvPicPr>
          <p:nvPr/>
        </p:nvPicPr>
        <p:blipFill>
          <a:blip r:embed="rId6"/>
          <a:srcRect b="15600"/>
          <a:stretch>
            <a:fillRect/>
          </a:stretch>
        </p:blipFill>
        <p:spPr>
          <a:xfrm flipH="1">
            <a:off x="228600" y="4643205"/>
            <a:ext cx="1981200" cy="2214795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Pictures\Photos\DSC013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8862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D:\Pictures\Photos\DSC01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D:\Pictures\Photos\DSC013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810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 descr="D:\Pictures\Photos\DSC013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479608">
            <a:off x="4545013" y="3132138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Photos\DSC012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435542">
            <a:off x="914400" y="38100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Pictures\Photos\DSC013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99209">
            <a:off x="5562600" y="41148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D:\Pictures\Photos\DSC013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81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D:\Pictures\Photos\DSC012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746214">
            <a:off x="5562600" y="381000"/>
            <a:ext cx="24574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 smtClean="0"/>
              <a:t>КОНКУРС «КУХНИ НАРОДОВ МИРА – 2013»</a:t>
            </a:r>
            <a:endParaRPr lang="ru-RU" sz="3200" b="1" i="1" dirty="0"/>
          </a:p>
        </p:txBody>
      </p:sp>
      <p:pic>
        <p:nvPicPr>
          <p:cNvPr id="7" name="Содержимое 6" descr="DSC0295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>
            <a:off x="3333404" y="3352800"/>
            <a:ext cx="5810596" cy="3262745"/>
          </a:xfrm>
        </p:spPr>
      </p:pic>
      <p:pic>
        <p:nvPicPr>
          <p:cNvPr id="5" name="Содержимое 3" descr="DSC029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21249592">
            <a:off x="115074" y="1133188"/>
            <a:ext cx="4427267" cy="248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images (2).jpg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 bwMode="auto">
          <a:xfrm>
            <a:off x="457200" y="4572000"/>
            <a:ext cx="2390359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3" descr="images (47).jpg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6324600" y="1143000"/>
            <a:ext cx="2466975" cy="184785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5800" y="274320"/>
            <a:ext cx="443788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Нигерия</a:t>
            </a:r>
            <a:br>
              <a:rPr lang="ru-RU" dirty="0" smtClean="0"/>
            </a:br>
            <a:r>
              <a:rPr lang="ru-RU" dirty="0" smtClean="0"/>
              <a:t>		Пакистан</a:t>
            </a:r>
            <a:endParaRPr lang="ru-RU" dirty="0"/>
          </a:p>
        </p:txBody>
      </p:sp>
      <p:pic>
        <p:nvPicPr>
          <p:cNvPr id="5" name="Содержимое 4" descr="DSC02969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20000" contrast="20000"/>
          </a:blip>
          <a:stretch>
            <a:fillRect/>
          </a:stretch>
        </p:blipFill>
        <p:spPr>
          <a:xfrm>
            <a:off x="-1" y="228600"/>
            <a:ext cx="4475259" cy="2743200"/>
          </a:xfrm>
        </p:spPr>
      </p:pic>
      <p:pic>
        <p:nvPicPr>
          <p:cNvPr id="6" name="Содержимое 5" descr="DSC02962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4131108" y="2209800"/>
            <a:ext cx="5012892" cy="2819400"/>
          </a:xfrm>
        </p:spPr>
      </p:pic>
      <p:pic>
        <p:nvPicPr>
          <p:cNvPr id="8" name="Содержимое 14" descr="images (7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477000" y="5325268"/>
            <a:ext cx="1123223" cy="1532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5" descr="P4100029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0" y="3810000"/>
            <a:ext cx="4064000" cy="30480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403003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30000"/>
          </a:blip>
          <a:srcRect l="4762" b="19048"/>
          <a:stretch>
            <a:fillRect/>
          </a:stretch>
        </p:blipFill>
        <p:spPr>
          <a:xfrm>
            <a:off x="0" y="381000"/>
            <a:ext cx="9144000" cy="59436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5400" y="274320"/>
            <a:ext cx="4038600" cy="2545080"/>
          </a:xfrm>
        </p:spPr>
        <p:txBody>
          <a:bodyPr>
            <a:normAutofit/>
          </a:bodyPr>
          <a:lstStyle/>
          <a:p>
            <a:r>
              <a:rPr lang="ru-RU" dirty="0" smtClean="0"/>
              <a:t>Сирия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Таджикистан</a:t>
            </a:r>
            <a:endParaRPr lang="ru-RU" dirty="0"/>
          </a:p>
        </p:txBody>
      </p:sp>
      <p:pic>
        <p:nvPicPr>
          <p:cNvPr id="7" name="Содержимое 6" descr="P4100032.JPG"/>
          <p:cNvPicPr>
            <a:picLocks noGrp="1" noChangeAspect="1"/>
          </p:cNvPicPr>
          <p:nvPr>
            <p:ph sz="half" idx="1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0" y="0"/>
            <a:ext cx="5181600" cy="3890090"/>
          </a:xfrm>
        </p:spPr>
      </p:pic>
      <p:pic>
        <p:nvPicPr>
          <p:cNvPr id="10" name="Содержимое 9" descr="P4100044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5181600" y="3581400"/>
            <a:ext cx="3657600" cy="2743200"/>
          </a:xfrm>
        </p:spPr>
      </p:pic>
      <p:pic>
        <p:nvPicPr>
          <p:cNvPr id="5" name="Содержимое 12" descr="images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295400" y="4114800"/>
            <a:ext cx="19526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0200" y="304800"/>
            <a:ext cx="3733800" cy="2087880"/>
          </a:xfrm>
        </p:spPr>
        <p:txBody>
          <a:bodyPr>
            <a:normAutofit/>
          </a:bodyPr>
          <a:lstStyle/>
          <a:p>
            <a:r>
              <a:rPr lang="ru-RU" dirty="0" smtClean="0"/>
              <a:t>Туркменистан</a:t>
            </a:r>
            <a:br>
              <a:rPr lang="ru-RU" dirty="0" smtClean="0"/>
            </a:br>
            <a:r>
              <a:rPr lang="ru-RU" dirty="0" smtClean="0"/>
              <a:t>	</a:t>
            </a:r>
            <a:r>
              <a:rPr lang="ru-RU" dirty="0" err="1" smtClean="0"/>
              <a:t>Мальдивы</a:t>
            </a:r>
            <a:endParaRPr lang="ru-RU" dirty="0"/>
          </a:p>
        </p:txBody>
      </p:sp>
      <p:pic>
        <p:nvPicPr>
          <p:cNvPr id="5" name="Содержимое 7" descr="P4100037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0"/>
            <a:ext cx="5257800" cy="4171950"/>
          </a:xfrm>
        </p:spPr>
      </p:pic>
      <p:pic>
        <p:nvPicPr>
          <p:cNvPr id="6" name="Содержимое 5" descr="P4100038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5105400" y="3505200"/>
            <a:ext cx="3657600" cy="2745946"/>
          </a:xfrm>
        </p:spPr>
      </p:pic>
      <p:pic>
        <p:nvPicPr>
          <p:cNvPr id="7" name="Содержимое 16" descr="images (3).jpg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 bwMode="auto">
          <a:xfrm>
            <a:off x="1752600" y="5105400"/>
            <a:ext cx="161746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1000"/>
            <a:ext cx="52578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Индия</a:t>
            </a:r>
            <a:br>
              <a:rPr lang="ru-RU" dirty="0" smtClean="0"/>
            </a:br>
            <a:r>
              <a:rPr lang="ru-RU" dirty="0" smtClean="0"/>
              <a:t>	Шри-Ланка</a:t>
            </a:r>
            <a:endParaRPr lang="ru-RU" dirty="0"/>
          </a:p>
        </p:txBody>
      </p:sp>
      <p:pic>
        <p:nvPicPr>
          <p:cNvPr id="5" name="Содержимое 4" descr="P410003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85562" y="0"/>
            <a:ext cx="3958438" cy="2971800"/>
          </a:xfrm>
        </p:spPr>
      </p:pic>
      <p:pic>
        <p:nvPicPr>
          <p:cNvPr id="6" name="Содержимое 5" descr="P410004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1000" y="2438400"/>
            <a:ext cx="5588000" cy="4191000"/>
          </a:xfrm>
        </p:spPr>
      </p:pic>
      <p:pic>
        <p:nvPicPr>
          <p:cNvPr id="7" name="Содержимое 18" descr="images (5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553200" y="3810000"/>
            <a:ext cx="20955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581150" y="274638"/>
            <a:ext cx="7562850" cy="1401762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3900" i="1" smtClean="0">
                <a:effectLst/>
                <a:latin typeface="Arial" charset="0"/>
              </a:rPr>
              <a:t>А какой праздник без песен и танцев?!</a:t>
            </a:r>
          </a:p>
        </p:txBody>
      </p:sp>
      <p:pic>
        <p:nvPicPr>
          <p:cNvPr id="1028" name="Picture 4" descr="D:\Pictures\Photos\DSC0133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 rot="20996938">
            <a:off x="0" y="1666875"/>
            <a:ext cx="3632200" cy="2725738"/>
          </a:xfrm>
          <a:noFill/>
        </p:spPr>
      </p:pic>
      <p:pic>
        <p:nvPicPr>
          <p:cNvPr id="7172" name="Picture 4" descr="D:\Pictures\Photos\DSC013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7526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DSC02965.JPG"/>
          <p:cNvPicPr>
            <a:picLocks noChangeAspect="1"/>
          </p:cNvPicPr>
          <p:nvPr/>
        </p:nvPicPr>
        <p:blipFill>
          <a:blip r:embed="rId4">
            <a:lum bright="10000" contrast="20000"/>
          </a:blip>
          <a:stretch>
            <a:fillRect/>
          </a:stretch>
        </p:blipFill>
        <p:spPr bwMode="auto">
          <a:xfrm>
            <a:off x="457200" y="4267200"/>
            <a:ext cx="419999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4" descr="P41000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35919">
            <a:off x="4692312" y="4141405"/>
            <a:ext cx="3251200" cy="24384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3"/>
          <p:cNvSpPr>
            <a:spLocks noGrp="1"/>
          </p:cNvSpPr>
          <p:nvPr>
            <p:ph idx="1"/>
          </p:nvPr>
        </p:nvSpPr>
        <p:spPr>
          <a:xfrm>
            <a:off x="533400" y="0"/>
            <a:ext cx="7696200" cy="144780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b="1" i="1" dirty="0" smtClean="0">
                <a:solidFill>
                  <a:srgbClr val="AC0889"/>
                </a:solidFill>
                <a:latin typeface="Arial" charset="0"/>
              </a:rPr>
              <a:t>И, конечно,</a:t>
            </a:r>
            <a:r>
              <a:rPr lang="en-US" b="1" i="1" dirty="0" smtClean="0">
                <a:solidFill>
                  <a:srgbClr val="AC0889"/>
                </a:solidFill>
              </a:rPr>
              <a:t>….</a:t>
            </a:r>
            <a:r>
              <a:rPr lang="ru-RU" b="1" i="1" dirty="0" smtClean="0">
                <a:solidFill>
                  <a:srgbClr val="0070C0"/>
                </a:solidFill>
              </a:rPr>
              <a:t>концерт!!!!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b="1" i="1" dirty="0" smtClean="0">
                <a:solidFill>
                  <a:srgbClr val="0070C0"/>
                </a:solidFill>
              </a:rPr>
              <a:t> Это страницы истории 2010-2012 г.</a:t>
            </a:r>
            <a:endParaRPr lang="ru-RU" b="1" i="1" dirty="0" smtClean="0">
              <a:solidFill>
                <a:srgbClr val="AC0889"/>
              </a:solidFill>
            </a:endParaRPr>
          </a:p>
        </p:txBody>
      </p:sp>
      <p:pic>
        <p:nvPicPr>
          <p:cNvPr id="30723" name="Picture 2" descr="C:\Users\Rageenni\Desktop\247127_2090898117211_1387995083_2488595_3893772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19812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 descr="C:\Users\Rageenni\Desktop\230497_2090897837204_1387995083_2488594_3781519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92542">
            <a:off x="554038" y="3741738"/>
            <a:ext cx="241935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4" descr="C:\Users\Rageenni\Desktop\n807384283_1045284_33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411480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5" descr="D:\Pictures\Photos\DSC0147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37233">
            <a:off x="-5637" y="1541843"/>
            <a:ext cx="2946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6" descr="D:\Pictures\Photos\DSC014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854567">
            <a:off x="6189663" y="4494213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7" descr="D:\Pictures\Photos\DSC0142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633179">
            <a:off x="6462713" y="1243013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C:\Users\Rageenni\Desktop\281414_10150334723135569_714535568_9840284_7021011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209800"/>
            <a:ext cx="5319713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" descr="C:\Users\Rageenni\Desktop\281755_10150334724810569_714535568_9840332_3365778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14800"/>
            <a:ext cx="35401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C:\Users\Rageenni\Desktop\183796_10150334724130569_714535568_9840312_307152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962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6" descr="C:\Users\Rageenni\Desktop\188266_10150334723185569_714535568_9840285_778518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4495800"/>
            <a:ext cx="3276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7" descr="C:\Users\Rageenni\Desktop\267391_10150334724915569_714535568_9840336_4587927_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0"/>
            <a:ext cx="3835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Pictures\Photos\DSC014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C:\Users\Rageenni\Desktop\185231_10150334724205569_714535568_9840314_3602953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209800"/>
            <a:ext cx="40640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D:\Pictures\Photos\DSC014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949273">
            <a:off x="334963" y="3886200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C:\Users\Rageenni\Desktop\228255_2090902837329_1387995083_2488607_7153214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89157">
            <a:off x="5280025" y="38227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C:\Users\Rageenni\Desktop\215052_10150334722565569_714535568_9840267_5690123_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0"/>
            <a:ext cx="42672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Rageenni\Desktop\263305_10150334724875569_714535568_9840335_8307462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3886200"/>
            <a:ext cx="41783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C:\Users\Rageenni\Desktop\281395_10150334721825569_714535568_9840247_5092392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44726">
            <a:off x="128588" y="2081213"/>
            <a:ext cx="36576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C:\Users\Rageenni\Desktop\284468_10150334722390569_714535568_9840262_6161722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70817">
            <a:off x="5538788" y="2339975"/>
            <a:ext cx="364490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C:\Users\Rageenni\Desktop\223854_10150334724285569_714535568_9840316_2264688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0"/>
            <a:ext cx="41402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Rageenni\Desktop\185404_10150334723745569_714535568_9840302_791445_n.jpg"/>
          <p:cNvPicPr>
            <a:picLocks noChangeAspect="1" noChangeArrowheads="1"/>
          </p:cNvPicPr>
          <p:nvPr/>
        </p:nvPicPr>
        <p:blipFill>
          <a:blip r:embed="rId2"/>
          <a:srcRect t="20000"/>
          <a:stretch>
            <a:fillRect/>
          </a:stretch>
        </p:blipFill>
        <p:spPr bwMode="auto">
          <a:xfrm>
            <a:off x="0" y="2971800"/>
            <a:ext cx="39973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 descr="C:\Users\Rageenni\Desktop\262408_10150334723875569_714535568_9840306_166064_n.jpg"/>
          <p:cNvPicPr>
            <a:picLocks noChangeAspect="1" noChangeArrowheads="1"/>
          </p:cNvPicPr>
          <p:nvPr/>
        </p:nvPicPr>
        <p:blipFill>
          <a:blip r:embed="rId3"/>
          <a:srcRect r="14286"/>
          <a:stretch>
            <a:fillRect/>
          </a:stretch>
        </p:blipFill>
        <p:spPr bwMode="auto">
          <a:xfrm>
            <a:off x="5410200" y="228600"/>
            <a:ext cx="3200400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5" descr="C:\Users\Rageenni\Desktop\284442_10150334723980569_714535568_9840309_2183629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4200" y="3689350"/>
            <a:ext cx="47498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SANY09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47800" y="0"/>
            <a:ext cx="2057400" cy="27432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D:\Pictures\Photos\DSC014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8635" y="395632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 descr="C:\Users\Rageenni\Desktop\262570_10150334722080569_714535568_9840254_5031089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750" y="4130675"/>
            <a:ext cx="383540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" descr="C:\Users\Rageenni\Desktop\225639_10150334721865569_714535568_9840248_5951818_n.jpg"/>
          <p:cNvPicPr>
            <a:picLocks noChangeAspect="1" noChangeArrowheads="1"/>
          </p:cNvPicPr>
          <p:nvPr/>
        </p:nvPicPr>
        <p:blipFill>
          <a:blip r:embed="rId4"/>
          <a:srcRect l="17364"/>
          <a:stretch>
            <a:fillRect/>
          </a:stretch>
        </p:blipFill>
        <p:spPr bwMode="auto">
          <a:xfrm>
            <a:off x="5406144" y="430832"/>
            <a:ext cx="3641717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3" descr="C:\Users\Rageenni\Desktop\229641_10150334724440569_714535568_9840320_3936288_n.jpg"/>
          <p:cNvPicPr>
            <a:picLocks noChangeAspect="1" noChangeArrowheads="1"/>
          </p:cNvPicPr>
          <p:nvPr/>
        </p:nvPicPr>
        <p:blipFill>
          <a:blip r:embed="rId5"/>
          <a:srcRect b="6307"/>
          <a:stretch>
            <a:fillRect/>
          </a:stretch>
        </p:blipFill>
        <p:spPr bwMode="auto">
          <a:xfrm>
            <a:off x="233005" y="350443"/>
            <a:ext cx="4824412" cy="301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403003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4002454" y="2972556"/>
            <a:ext cx="5104015" cy="3830853"/>
          </a:xfrm>
        </p:spPr>
      </p:pic>
      <p:pic>
        <p:nvPicPr>
          <p:cNvPr id="5" name="Содержимое 3" descr="P4030040.JPG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228600" y="176098"/>
            <a:ext cx="4978400" cy="37338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24400" y="170411"/>
            <a:ext cx="4209288" cy="1247227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D:\Pictures\Photos\DSC01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4457032">
            <a:off x="4254093" y="760359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2" descr="C:\Users\Rageenni\Desktop\263208_10150334722045569_714535568_9840253_7393022_n.jpg"/>
          <p:cNvPicPr>
            <a:picLocks noChangeAspect="1" noChangeArrowheads="1"/>
          </p:cNvPicPr>
          <p:nvPr/>
        </p:nvPicPr>
        <p:blipFill>
          <a:blip r:embed="rId3"/>
          <a:srcRect b="8146"/>
          <a:stretch>
            <a:fillRect/>
          </a:stretch>
        </p:blipFill>
        <p:spPr bwMode="auto">
          <a:xfrm rot="-1009036">
            <a:off x="296463" y="3577909"/>
            <a:ext cx="4405312" cy="270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 descr="C:\Users\Rageenni\Desktop\285199_10150334724325569_714535568_9840317_5495849_n.jpg"/>
          <p:cNvPicPr>
            <a:picLocks noChangeAspect="1" noChangeArrowheads="1"/>
          </p:cNvPicPr>
          <p:nvPr/>
        </p:nvPicPr>
        <p:blipFill>
          <a:blip r:embed="rId4"/>
          <a:srcRect b="7737"/>
          <a:stretch>
            <a:fillRect/>
          </a:stretch>
        </p:blipFill>
        <p:spPr bwMode="auto">
          <a:xfrm rot="-580436">
            <a:off x="5983177" y="3255157"/>
            <a:ext cx="2897141" cy="338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 descr="C:\Users\Rageenni\Desktop\250770_2090899397243_1387995083_2488599_5127511_n.jpg"/>
          <p:cNvPicPr>
            <a:picLocks noChangeAspect="1" noChangeArrowheads="1"/>
          </p:cNvPicPr>
          <p:nvPr/>
        </p:nvPicPr>
        <p:blipFill>
          <a:blip r:embed="rId5"/>
          <a:srcRect l="6349" r="11111"/>
          <a:stretch>
            <a:fillRect/>
          </a:stretch>
        </p:blipFill>
        <p:spPr bwMode="auto">
          <a:xfrm rot="20925366">
            <a:off x="1066800" y="228600"/>
            <a:ext cx="1981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Rageenni\Desktop\15954_1175274575131_1026070083_30413550_1926043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4471988"/>
            <a:ext cx="3181350" cy="23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 descr="C:\Users\Rageenni\Desktop\n807384283_1045312_2449.jpg"/>
          <p:cNvPicPr>
            <a:picLocks noChangeAspect="1" noChangeArrowheads="1"/>
          </p:cNvPicPr>
          <p:nvPr/>
        </p:nvPicPr>
        <p:blipFill>
          <a:blip r:embed="rId3"/>
          <a:srcRect b="10646"/>
          <a:stretch>
            <a:fillRect/>
          </a:stretch>
        </p:blipFill>
        <p:spPr bwMode="auto">
          <a:xfrm>
            <a:off x="2667000" y="0"/>
            <a:ext cx="40195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C:\Users\Rageenni\Desktop\230357_219006728118904_100000287358848_890119_4094327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671460">
            <a:off x="-73349" y="2274493"/>
            <a:ext cx="370046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C:\Users\Rageenni\Desktop\227115_2090898837229_1387995083_2488598_2461024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77510">
            <a:off x="5311309" y="2425238"/>
            <a:ext cx="35814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images (17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2438400"/>
            <a:ext cx="1676400" cy="1865282"/>
          </a:xfrm>
          <a:prstGeom prst="cloudCallou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44562"/>
          </a:xfrm>
        </p:spPr>
        <p:txBody>
          <a:bodyPr>
            <a:noAutofit/>
          </a:bodyPr>
          <a:lstStyle/>
          <a:p>
            <a:pPr algn="ctr"/>
            <a:r>
              <a:rPr lang="ru-RU" sz="3600" i="1" dirty="0" smtClean="0">
                <a:solidFill>
                  <a:srgbClr val="3333FF"/>
                </a:solidFill>
              </a:rPr>
              <a:t>Как мы готовились к конкурсу 2013 г.</a:t>
            </a:r>
            <a:endParaRPr lang="ru-RU" sz="3600" i="1" dirty="0">
              <a:solidFill>
                <a:srgbClr val="3333FF"/>
              </a:solidFill>
            </a:endParaRPr>
          </a:p>
        </p:txBody>
      </p:sp>
      <p:pic>
        <p:nvPicPr>
          <p:cNvPr id="15" name="Содержимое 7" descr="P4060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24200" y="2667000"/>
            <a:ext cx="2387600" cy="1790700"/>
          </a:xfrm>
        </p:spPr>
      </p:pic>
      <p:pic>
        <p:nvPicPr>
          <p:cNvPr id="4" name="Содержимое 6" descr="P4120006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 bwMode="auto">
          <a:xfrm>
            <a:off x="5105400" y="4495800"/>
            <a:ext cx="314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8" descr="P3300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4800" y="10668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7" descr="P3300008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 bwMode="auto">
          <a:xfrm>
            <a:off x="5410200" y="13716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5" descr="P4060014.JPG"/>
          <p:cNvPicPr>
            <a:picLocks noChangeAspect="1"/>
          </p:cNvPicPr>
          <p:nvPr/>
        </p:nvPicPr>
        <p:blipFill>
          <a:blip r:embed="rId6" cstate="print">
            <a:lum contrast="20000"/>
          </a:blip>
          <a:stretch>
            <a:fillRect/>
          </a:stretch>
        </p:blipFill>
        <p:spPr bwMode="auto">
          <a:xfrm>
            <a:off x="457200" y="4341019"/>
            <a:ext cx="3355975" cy="251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04800"/>
            <a:ext cx="8839200" cy="1600200"/>
          </a:xfrm>
        </p:spPr>
        <p:txBody>
          <a:bodyPr>
            <a:noAutofit/>
          </a:bodyPr>
          <a:lstStyle/>
          <a:p>
            <a:r>
              <a:rPr lang="ru-RU" sz="3600" b="1" i="1" dirty="0" smtClean="0"/>
              <a:t>Мы встречались в общежитии и планировали , обсуждали… вместе придумывали выходы конкурсантов</a:t>
            </a:r>
            <a:endParaRPr lang="ru-RU" sz="3600" b="1" i="1" dirty="0"/>
          </a:p>
        </p:txBody>
      </p:sp>
      <p:pic>
        <p:nvPicPr>
          <p:cNvPr id="11" name="Содержимое 10" descr="P40500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2133600"/>
            <a:ext cx="3860800" cy="2895600"/>
          </a:xfrm>
        </p:spPr>
      </p:pic>
      <p:pic>
        <p:nvPicPr>
          <p:cNvPr id="13" name="Содержимое 3" descr="P4050003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 bwMode="auto">
          <a:xfrm>
            <a:off x="4876800" y="1981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5" descr="P4050004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 t="26316"/>
          <a:stretch>
            <a:fillRect/>
          </a:stretch>
        </p:blipFill>
        <p:spPr bwMode="auto">
          <a:xfrm>
            <a:off x="2590800" y="4724400"/>
            <a:ext cx="3860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8686800" cy="31242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1"/>
                </a:solidFill>
              </a:rPr>
              <a:t>1.За 7 дней до начала конкурса провели </a:t>
            </a:r>
            <a:r>
              <a:rPr lang="ru-RU" b="1" i="1" dirty="0" err="1" smtClean="0">
                <a:solidFill>
                  <a:schemeClr val="accent1"/>
                </a:solidFill>
              </a:rPr>
              <a:t>онлайн</a:t>
            </a:r>
            <a:r>
              <a:rPr lang="ru-RU" b="1" i="1" dirty="0" smtClean="0">
                <a:solidFill>
                  <a:schemeClr val="accent1"/>
                </a:solidFill>
              </a:rPr>
              <a:t> голосование </a:t>
            </a:r>
            <a:br>
              <a:rPr lang="ru-RU" b="1" i="1" dirty="0" smtClean="0">
                <a:solidFill>
                  <a:schemeClr val="accent1"/>
                </a:solidFill>
              </a:rPr>
            </a:br>
            <a:r>
              <a:rPr lang="ru-RU" b="1" i="1" dirty="0" smtClean="0">
                <a:solidFill>
                  <a:schemeClr val="accent1"/>
                </a:solidFill>
              </a:rPr>
              <a:t>2. Среди конкурсантов мы выбрали «Мисс Лидер» и «Мистер Лидер»</a:t>
            </a:r>
            <a:endParaRPr lang="ru-RU" b="1" i="1" dirty="0">
              <a:solidFill>
                <a:schemeClr val="accent1"/>
              </a:solidFill>
            </a:endParaRPr>
          </a:p>
        </p:txBody>
      </p:sp>
      <p:pic>
        <p:nvPicPr>
          <p:cNvPr id="10" name="Содержимое 9" descr="P406000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381000" y="3505200"/>
            <a:ext cx="3860800" cy="2895600"/>
          </a:xfrm>
        </p:spPr>
      </p:pic>
      <p:pic>
        <p:nvPicPr>
          <p:cNvPr id="11" name="Содержимое 3" descr="P4060007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 bwMode="auto">
          <a:xfrm>
            <a:off x="4572000" y="3826669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5" descr="P41200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rcRect b="13561"/>
          <a:stretch>
            <a:fillRect/>
          </a:stretch>
        </p:blipFill>
        <p:spPr bwMode="auto">
          <a:xfrm rot="21351723">
            <a:off x="113992" y="181850"/>
            <a:ext cx="5161188" cy="334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9" descr="P4120005.JPG"/>
          <p:cNvPicPr>
            <a:picLocks noChangeAspect="1"/>
          </p:cNvPicPr>
          <p:nvPr/>
        </p:nvPicPr>
        <p:blipFill>
          <a:blip r:embed="rId3" cstate="print">
            <a:lum bright="20000" contrast="20000"/>
          </a:blip>
          <a:stretch>
            <a:fillRect/>
          </a:stretch>
        </p:blipFill>
        <p:spPr>
          <a:xfrm rot="315819">
            <a:off x="5368284" y="390588"/>
            <a:ext cx="3657600" cy="2743200"/>
          </a:xfrm>
          <a:prstGeom prst="rect">
            <a:avLst/>
          </a:prstGeom>
        </p:spPr>
      </p:pic>
      <p:pic>
        <p:nvPicPr>
          <p:cNvPr id="6" name="Содержимое 9" descr="P4060009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 l="19853" r="18382"/>
          <a:stretch>
            <a:fillRect/>
          </a:stretch>
        </p:blipFill>
        <p:spPr bwMode="auto">
          <a:xfrm rot="20757944">
            <a:off x="315506" y="3716479"/>
            <a:ext cx="238461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11" descr="P4060012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 bwMode="auto">
          <a:xfrm>
            <a:off x="3200400" y="3691467"/>
            <a:ext cx="2374900" cy="3166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13" descr="P4060015.JPG"/>
          <p:cNvPicPr>
            <a:picLocks noChangeAspect="1"/>
          </p:cNvPicPr>
          <p:nvPr/>
        </p:nvPicPr>
        <p:blipFill>
          <a:blip r:embed="rId6" cstate="print">
            <a:lum contrast="20000"/>
          </a:blip>
          <a:stretch>
            <a:fillRect/>
          </a:stretch>
        </p:blipFill>
        <p:spPr bwMode="auto">
          <a:xfrm rot="760081">
            <a:off x="5975831" y="3270280"/>
            <a:ext cx="2514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05850" cy="1143000"/>
          </a:xfrm>
        </p:spPr>
        <p:txBody>
          <a:bodyPr>
            <a:noAutofit/>
          </a:bodyPr>
          <a:lstStyle/>
          <a:p>
            <a:pPr algn="ctr"/>
            <a:r>
              <a:rPr lang="ru-RU" sz="4400" b="1" i="1" dirty="0" smtClean="0"/>
              <a:t>И вот настал тот день, которого так ждали все!!!!</a:t>
            </a:r>
            <a:endParaRPr lang="ru-RU" sz="4400" b="1" i="1" dirty="0"/>
          </a:p>
        </p:txBody>
      </p:sp>
      <p:pic>
        <p:nvPicPr>
          <p:cNvPr id="16" name="Содержимое 15" descr="images (2).jpg"/>
          <p:cNvPicPr>
            <a:picLocks noGrp="1" noChangeAspect="1"/>
          </p:cNvPicPr>
          <p:nvPr>
            <p:ph idx="1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1132608" y="1828800"/>
            <a:ext cx="7782791" cy="4800600"/>
          </a:xfr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5" descr="547360_10152775071955503_1588590891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304800"/>
            <a:ext cx="8150225" cy="6112669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4162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/>
              <a:t>КОНКУРС ГРАЦИИ И АРТИСТИЧЕСКОГО МАСТЕРСТВА: «МИСТЕР И МИСС ФАКУЛЬТЕТА-2013»!</a:t>
            </a:r>
            <a:endParaRPr lang="ru-RU" sz="3600" dirty="0"/>
          </a:p>
        </p:txBody>
      </p:sp>
      <p:pic>
        <p:nvPicPr>
          <p:cNvPr id="6" name="Содержимое 5" descr="Изображение 00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rcRect b="11111"/>
          <a:stretch>
            <a:fillRect/>
          </a:stretch>
        </p:blipFill>
        <p:spPr>
          <a:xfrm>
            <a:off x="1143000" y="1676400"/>
            <a:ext cx="7772400" cy="4575958"/>
          </a:xfrm>
        </p:spPr>
      </p:pic>
      <p:pic>
        <p:nvPicPr>
          <p:cNvPr id="8" name="Содержимое 7" descr="images (1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5105400"/>
            <a:ext cx="1865153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0" descr="11999_10152775072175503_2053405470_n.jpg"/>
          <p:cNvPicPr>
            <a:picLocks noGrp="1" noChangeAspect="1"/>
          </p:cNvPicPr>
          <p:nvPr>
            <p:ph idx="1"/>
          </p:nvPr>
        </p:nvPicPr>
        <p:blipFill>
          <a:blip r:embed="rId2"/>
          <a:srcRect b="8333"/>
          <a:stretch>
            <a:fillRect/>
          </a:stretch>
        </p:blipFill>
        <p:spPr>
          <a:xfrm>
            <a:off x="1069975" y="762000"/>
            <a:ext cx="7315200" cy="5029200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ictures\year 2011\May 2011\Фестивал национальных культур\IMG_1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67348">
            <a:off x="567875" y="369079"/>
            <a:ext cx="3729928" cy="279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:\Pictures\year 2011\May 2011\Фестивал национальных культур\IMG_19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4367">
            <a:off x="4191000" y="2284221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D:\Pictures\year 2011\May 2011\Фестивал национальных культур\IMG_19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963" y="382905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4" descr="170120124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9800" y="4611884"/>
            <a:ext cx="3124200" cy="2343150"/>
          </a:xfrm>
          <a:prstGeom prst="rect">
            <a:avLst/>
          </a:prstGeom>
        </p:spPr>
      </p:pic>
      <p:pic>
        <p:nvPicPr>
          <p:cNvPr id="7" name="Содержимое 3" descr="_ALX6083.jpg"/>
          <p:cNvPicPr>
            <a:picLocks noChangeAspect="1"/>
          </p:cNvPicPr>
          <p:nvPr/>
        </p:nvPicPr>
        <p:blipFill>
          <a:blip r:embed="rId6" cstate="print"/>
          <a:srcRect b="28572"/>
          <a:stretch>
            <a:fillRect/>
          </a:stretch>
        </p:blipFill>
        <p:spPr>
          <a:xfrm rot="20808853">
            <a:off x="5110789" y="37849"/>
            <a:ext cx="3962400" cy="2509518"/>
          </a:xfrm>
          <a:prstGeom prst="ellipse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9" descr="Изображение 064-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342900" y="304800"/>
            <a:ext cx="8801100" cy="5867399"/>
          </a:xfr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6" descr="Изображение 06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rcRect b="15607"/>
          <a:stretch>
            <a:fillRect/>
          </a:stretch>
        </p:blipFill>
        <p:spPr>
          <a:xfrm>
            <a:off x="1157708" y="304800"/>
            <a:ext cx="7986292" cy="4495800"/>
          </a:xfr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18" descr="Изображение 01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914400" y="381000"/>
            <a:ext cx="8229600" cy="5489516"/>
          </a:xfr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Содержимое 11" descr="Изображение 104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b="30159"/>
          <a:stretch>
            <a:fillRect/>
          </a:stretch>
        </p:blipFill>
        <p:spPr bwMode="auto">
          <a:xfrm>
            <a:off x="4085517" y="1219200"/>
            <a:ext cx="505848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images (9)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04800" y="4460789"/>
            <a:ext cx="3200400" cy="2397211"/>
          </a:xfrm>
        </p:spPr>
      </p:pic>
      <p:pic>
        <p:nvPicPr>
          <p:cNvPr id="9" name="Содержимое 19" descr="Изображение 103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contrast="20000"/>
          </a:blip>
          <a:srcRect b="34722"/>
          <a:stretch>
            <a:fillRect/>
          </a:stretch>
        </p:blipFill>
        <p:spPr>
          <a:xfrm>
            <a:off x="0" y="0"/>
            <a:ext cx="3714197" cy="3657600"/>
          </a:xfrm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45847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3" name="Содержимое 3" descr="Изображение 046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 bwMode="auto">
          <a:xfrm rot="21108817">
            <a:off x="302303" y="2210470"/>
            <a:ext cx="2971800" cy="445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15" descr="Изображение 037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 bwMode="auto">
          <a:xfrm rot="21065801">
            <a:off x="2867991" y="219414"/>
            <a:ext cx="3210409" cy="481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17" descr="Изображение 014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 bwMode="auto">
          <a:xfrm rot="378698">
            <a:off x="5839713" y="1221144"/>
            <a:ext cx="3061114" cy="459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4" descr="images (49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5172075"/>
            <a:ext cx="2286000" cy="168592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" name="Содержимое 5" descr="images (10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970022">
            <a:off x="7141899" y="213350"/>
            <a:ext cx="1787482" cy="1795462"/>
          </a:xfrm>
        </p:spPr>
      </p:pic>
      <p:pic>
        <p:nvPicPr>
          <p:cNvPr id="7" name="Содержимое 3" descr="Изображение 029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6325985" y="2630978"/>
            <a:ext cx="2818015" cy="4227022"/>
          </a:xfrm>
        </p:spPr>
      </p:pic>
      <p:pic>
        <p:nvPicPr>
          <p:cNvPr id="8" name="Содержимое 7" descr="Изображение 030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lum contrast="20000"/>
          </a:blip>
          <a:srcRect b="13410"/>
          <a:stretch>
            <a:fillRect/>
          </a:stretch>
        </p:blipFill>
        <p:spPr>
          <a:xfrm>
            <a:off x="3048000" y="1524000"/>
            <a:ext cx="3227267" cy="4191000"/>
          </a:xfrm>
        </p:spPr>
      </p:pic>
      <p:pic>
        <p:nvPicPr>
          <p:cNvPr id="9" name="Содержимое 15" descr="Изображение 034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 bwMode="auto">
          <a:xfrm>
            <a:off x="304800" y="0"/>
            <a:ext cx="2783326" cy="417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5" descr="images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5062538"/>
            <a:ext cx="1787482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Изображение 06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 bwMode="auto">
          <a:xfrm rot="390549">
            <a:off x="5704446" y="164829"/>
            <a:ext cx="3179342" cy="4771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5" descr="Изображение 0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20796912">
            <a:off x="735446" y="301969"/>
            <a:ext cx="3166333" cy="475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5" descr="images (4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714875"/>
            <a:ext cx="2143125" cy="2143125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Содержимое 9" descr="Изображение 05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381000" y="2133600"/>
            <a:ext cx="2819400" cy="4230015"/>
          </a:xfrm>
        </p:spPr>
      </p:pic>
      <p:pic>
        <p:nvPicPr>
          <p:cNvPr id="11" name="Содержимое 3" descr="Изображение 055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 bwMode="auto">
          <a:xfrm>
            <a:off x="3304179" y="205304"/>
            <a:ext cx="284418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Содержимое 3" descr="Изображение 062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 l="11797" b="4762"/>
          <a:stretch>
            <a:fillRect/>
          </a:stretch>
        </p:blipFill>
        <p:spPr bwMode="auto">
          <a:xfrm rot="548592">
            <a:off x="6277347" y="2267530"/>
            <a:ext cx="2499564" cy="404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images (18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010400" y="304800"/>
            <a:ext cx="16002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9" descr="images (18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962400" y="4724400"/>
            <a:ext cx="16002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9" descr="images (18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28600" y="304800"/>
            <a:ext cx="16002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Содержимое 13" descr="images (36)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10744" t="-3828" b="8134"/>
          <a:stretch>
            <a:fillRect/>
          </a:stretch>
        </p:blipFill>
        <p:spPr>
          <a:xfrm rot="687453">
            <a:off x="3673907" y="185361"/>
            <a:ext cx="2057400" cy="1905000"/>
          </a:xfrm>
          <a:prstGeom prst="ellipse">
            <a:avLst/>
          </a:prstGeom>
        </p:spPr>
      </p:pic>
      <p:pic>
        <p:nvPicPr>
          <p:cNvPr id="24" name="Содержимое 3" descr="Изображение 040.jpg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lum contrast="20000"/>
          </a:blip>
          <a:srcRect l="15917" b="8599"/>
          <a:stretch>
            <a:fillRect/>
          </a:stretch>
        </p:blipFill>
        <p:spPr>
          <a:xfrm rot="21044004">
            <a:off x="514754" y="538225"/>
            <a:ext cx="2947565" cy="4806532"/>
          </a:xfrm>
        </p:spPr>
      </p:pic>
      <p:pic>
        <p:nvPicPr>
          <p:cNvPr id="26" name="Содержимое 7" descr="Изображение 051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 r="23903" b="2428"/>
          <a:stretch>
            <a:fillRect/>
          </a:stretch>
        </p:blipFill>
        <p:spPr bwMode="auto">
          <a:xfrm rot="765067">
            <a:off x="6222221" y="515749"/>
            <a:ext cx="2434879" cy="468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11" descr="images (26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 rot="21247025">
            <a:off x="3837988" y="4371388"/>
            <a:ext cx="2143125" cy="2143125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 flipV="1">
            <a:off x="3962400" y="2514600"/>
            <a:ext cx="1905000" cy="304800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  <p:pic>
        <p:nvPicPr>
          <p:cNvPr id="10" name="Содержимое 6" descr="images (2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2362200"/>
            <a:ext cx="1955215" cy="2209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6" descr="Изображение 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8458200" cy="5638799"/>
          </a:xfr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8" y="257578"/>
            <a:ext cx="8636000" cy="6477000"/>
          </a:xfrm>
        </p:spPr>
      </p:pic>
    </p:spTree>
    <p:extLst>
      <p:ext uri="{BB962C8B-B14F-4D97-AF65-F5344CB8AC3E}">
        <p14:creationId xmlns:p14="http://schemas.microsoft.com/office/powerpoint/2010/main" val="382198215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Изображение 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228600"/>
            <a:ext cx="8132077" cy="5420212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5" descr="Изображение 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22462"/>
          <a:stretch>
            <a:fillRect/>
          </a:stretch>
        </p:blipFill>
        <p:spPr>
          <a:xfrm>
            <a:off x="5257800" y="0"/>
            <a:ext cx="3448920" cy="4038600"/>
          </a:xfrm>
          <a:prstGeom prst="rect">
            <a:avLst/>
          </a:prstGeom>
        </p:spPr>
      </p:pic>
      <p:pic>
        <p:nvPicPr>
          <p:cNvPr id="5" name="Содержимое 7" descr="Изображение 025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2971800" y="3810000"/>
            <a:ext cx="4572989" cy="3048000"/>
          </a:xfrm>
          <a:prstGeom prst="rect">
            <a:avLst/>
          </a:prstGeom>
        </p:spPr>
      </p:pic>
      <p:pic>
        <p:nvPicPr>
          <p:cNvPr id="6" name="Содержимое 5" descr="Изображение 0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04800"/>
            <a:ext cx="3199708" cy="4800600"/>
          </a:xfrm>
          <a:prstGeom prst="rect">
            <a:avLst/>
          </a:prstGeom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4" descr="Изображение 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9048"/>
          <a:stretch>
            <a:fillRect/>
          </a:stretch>
        </p:blipFill>
        <p:spPr>
          <a:xfrm>
            <a:off x="0" y="0"/>
            <a:ext cx="3927782" cy="4800600"/>
          </a:xfrm>
        </p:spPr>
      </p:pic>
      <p:pic>
        <p:nvPicPr>
          <p:cNvPr id="8" name="Содержимое 3" descr="Изображение 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2971800"/>
            <a:ext cx="5406887" cy="3603812"/>
          </a:xfrm>
          <a:prstGeom prst="rect">
            <a:avLst/>
          </a:prstGeom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Содержимое 11" descr="Изображение 0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95600" y="1447800"/>
            <a:ext cx="3199708" cy="4800600"/>
          </a:xfrm>
        </p:spPr>
      </p:pic>
      <p:pic>
        <p:nvPicPr>
          <p:cNvPr id="13" name="Содержимое 3" descr="Изображение 095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b="19048"/>
          <a:stretch>
            <a:fillRect/>
          </a:stretch>
        </p:blipFill>
        <p:spPr>
          <a:xfrm>
            <a:off x="6172200" y="2438400"/>
            <a:ext cx="2971800" cy="4191000"/>
          </a:xfrm>
          <a:prstGeom prst="rect">
            <a:avLst/>
          </a:prstGeom>
        </p:spPr>
      </p:pic>
      <p:pic>
        <p:nvPicPr>
          <p:cNvPr id="14" name="Содержимое 3" descr="Изображение 071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 l="14179" b="7937"/>
          <a:stretch>
            <a:fillRect/>
          </a:stretch>
        </p:blipFill>
        <p:spPr bwMode="auto">
          <a:xfrm>
            <a:off x="0" y="0"/>
            <a:ext cx="2819400" cy="453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Содержимое 19" descr="images (47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1200" y="457200"/>
            <a:ext cx="2466975" cy="1847850"/>
          </a:xfrm>
        </p:spPr>
      </p:pic>
      <p:pic>
        <p:nvPicPr>
          <p:cNvPr id="6" name="Содержимое 5" descr="Изображение 113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3352800" y="3022600"/>
            <a:ext cx="5791200" cy="3835400"/>
          </a:xfrm>
        </p:spPr>
      </p:pic>
      <p:pic>
        <p:nvPicPr>
          <p:cNvPr id="4" name="Содержимое 3" descr="0711.jpg"/>
          <p:cNvPicPr>
            <a:picLocks noChangeAspect="1"/>
          </p:cNvPicPr>
          <p:nvPr/>
        </p:nvPicPr>
        <p:blipFill>
          <a:blip r:embed="rId4" cstate="print"/>
          <a:srcRect t="8630"/>
          <a:stretch>
            <a:fillRect/>
          </a:stretch>
        </p:blipFill>
        <p:spPr bwMode="auto">
          <a:xfrm rot="21224833">
            <a:off x="146384" y="270056"/>
            <a:ext cx="5121113" cy="296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15" descr="images (38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28600" y="47244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17" descr="Изображение 129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2895600" y="4038600"/>
            <a:ext cx="3657600" cy="2423160"/>
          </a:xfrm>
        </p:spPr>
      </p:pic>
      <p:pic>
        <p:nvPicPr>
          <p:cNvPr id="6" name="Содержимое 5" descr="Изображение 130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0000" contrast="10000"/>
          </a:blip>
          <a:srcRect b="25758"/>
          <a:stretch>
            <a:fillRect/>
          </a:stretch>
        </p:blipFill>
        <p:spPr>
          <a:xfrm rot="20707713">
            <a:off x="423354" y="364924"/>
            <a:ext cx="3331029" cy="3733800"/>
          </a:xfrm>
        </p:spPr>
      </p:pic>
      <p:pic>
        <p:nvPicPr>
          <p:cNvPr id="7" name="Содержимое 21" descr="Изображение 143.jpg"/>
          <p:cNvPicPr>
            <a:picLocks noChangeAspect="1"/>
          </p:cNvPicPr>
          <p:nvPr/>
        </p:nvPicPr>
        <p:blipFill>
          <a:blip r:embed="rId4" cstate="print">
            <a:lum bright="10000" contrast="20000"/>
          </a:blip>
          <a:srcRect b="20635"/>
          <a:stretch>
            <a:fillRect/>
          </a:stretch>
        </p:blipFill>
        <p:spPr bwMode="auto">
          <a:xfrm rot="1107638">
            <a:off x="6105875" y="744142"/>
            <a:ext cx="2848253" cy="341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картинки для презентаций\J03829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00159">
            <a:off x="6802782" y="4478174"/>
            <a:ext cx="1556657" cy="2179320"/>
          </a:xfrm>
          <a:prstGeom prst="rect">
            <a:avLst/>
          </a:prstGeom>
          <a:noFill/>
        </p:spPr>
      </p:pic>
      <p:pic>
        <p:nvPicPr>
          <p:cNvPr id="9" name="Содержимое 11" descr="P4120020.JPG"/>
          <p:cNvPicPr>
            <a:picLocks noChangeAspect="1"/>
          </p:cNvPicPr>
          <p:nvPr/>
        </p:nvPicPr>
        <p:blipFill>
          <a:blip r:embed="rId6" cstate="print">
            <a:lum bright="10000" contrast="10000"/>
          </a:blip>
          <a:stretch>
            <a:fillRect/>
          </a:stretch>
        </p:blipFill>
        <p:spPr>
          <a:xfrm>
            <a:off x="3810000" y="304800"/>
            <a:ext cx="2156140" cy="2874853"/>
          </a:xfrm>
          <a:prstGeom prst="rect">
            <a:avLst/>
          </a:prstGeom>
        </p:spPr>
      </p:pic>
      <p:pic>
        <p:nvPicPr>
          <p:cNvPr id="10" name="Содержимое 17" descr="images (46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0" y="4705350"/>
            <a:ext cx="212407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914400" y="762000"/>
            <a:ext cx="2209800" cy="762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3" descr="Изображение 132.jpg"/>
          <p:cNvPicPr>
            <a:picLocks noChangeAspect="1"/>
          </p:cNvPicPr>
          <p:nvPr/>
        </p:nvPicPr>
        <p:blipFill>
          <a:blip r:embed="rId2" cstate="print"/>
          <a:srcRect b="11111"/>
          <a:stretch>
            <a:fillRect/>
          </a:stretch>
        </p:blipFill>
        <p:spPr bwMode="auto">
          <a:xfrm rot="695956">
            <a:off x="4787916" y="392518"/>
            <a:ext cx="4152698" cy="2444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Изображение 121.jpg"/>
          <p:cNvPicPr>
            <a:picLocks noChangeAspect="1"/>
          </p:cNvPicPr>
          <p:nvPr/>
        </p:nvPicPr>
        <p:blipFill>
          <a:blip r:embed="rId3" cstate="print"/>
          <a:srcRect b="16141"/>
          <a:stretch>
            <a:fillRect/>
          </a:stretch>
        </p:blipFill>
        <p:spPr bwMode="auto">
          <a:xfrm rot="20784248">
            <a:off x="205506" y="4191838"/>
            <a:ext cx="4008157" cy="222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7" descr="Изображение 1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663358">
            <a:off x="5125845" y="3991488"/>
            <a:ext cx="3811469" cy="252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13" descr="Изображение 133.jpg"/>
          <p:cNvPicPr>
            <a:picLocks noChangeAspect="1"/>
          </p:cNvPicPr>
          <p:nvPr/>
        </p:nvPicPr>
        <p:blipFill>
          <a:blip r:embed="rId5" cstate="print"/>
          <a:srcRect l="7463"/>
          <a:stretch>
            <a:fillRect/>
          </a:stretch>
        </p:blipFill>
        <p:spPr bwMode="auto">
          <a:xfrm rot="20773036">
            <a:off x="267832" y="411275"/>
            <a:ext cx="3779557" cy="2705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19" descr="images (47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429000" y="23622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Изображение 14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rcRect r="16071" b="10355"/>
          <a:stretch>
            <a:fillRect/>
          </a:stretch>
        </p:blipFill>
        <p:spPr>
          <a:xfrm rot="20715314">
            <a:off x="276588" y="3641267"/>
            <a:ext cx="3200400" cy="2587557"/>
          </a:xfrm>
        </p:spPr>
      </p:pic>
      <p:pic>
        <p:nvPicPr>
          <p:cNvPr id="10" name="Содержимое 5" descr="Изображение 152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rcRect l="8647" t="15112" b="25397"/>
          <a:stretch>
            <a:fillRect/>
          </a:stretch>
        </p:blipFill>
        <p:spPr bwMode="auto">
          <a:xfrm>
            <a:off x="1219200" y="228600"/>
            <a:ext cx="7046818" cy="303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7" descr="Изображение 150.jpg"/>
          <p:cNvPicPr>
            <a:picLocks noChangeAspect="1"/>
          </p:cNvPicPr>
          <p:nvPr/>
        </p:nvPicPr>
        <p:blipFill>
          <a:blip r:embed="rId4" cstate="print">
            <a:lum bright="10000" contrast="20000"/>
          </a:blip>
          <a:srcRect b="9524"/>
          <a:stretch>
            <a:fillRect/>
          </a:stretch>
        </p:blipFill>
        <p:spPr bwMode="auto">
          <a:xfrm>
            <a:off x="3505200" y="3661558"/>
            <a:ext cx="5334000" cy="319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Спортивный конкурс</a:t>
            </a:r>
            <a:endParaRPr lang="ru-RU" b="1" i="1" dirty="0"/>
          </a:p>
        </p:txBody>
      </p:sp>
      <p:pic>
        <p:nvPicPr>
          <p:cNvPr id="12" name="Содержимое 9" descr="Изображение 1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5556"/>
          <a:stretch>
            <a:fillRect/>
          </a:stretch>
        </p:blipFill>
        <p:spPr>
          <a:xfrm>
            <a:off x="4190999" y="1219200"/>
            <a:ext cx="4727291" cy="2643995"/>
          </a:xfrm>
        </p:spPr>
      </p:pic>
      <p:pic>
        <p:nvPicPr>
          <p:cNvPr id="13" name="Содержимое 10" descr="Изображение 197.jpg"/>
          <p:cNvPicPr>
            <a:picLocks noChangeAspect="1"/>
          </p:cNvPicPr>
          <p:nvPr/>
        </p:nvPicPr>
        <p:blipFill>
          <a:blip r:embed="rId3" cstate="print"/>
          <a:srcRect b="19523"/>
          <a:stretch>
            <a:fillRect/>
          </a:stretch>
        </p:blipFill>
        <p:spPr bwMode="auto">
          <a:xfrm>
            <a:off x="304800" y="3810000"/>
            <a:ext cx="5303557" cy="282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12" descr="Изображение 165.jpg"/>
          <p:cNvPicPr>
            <a:picLocks noChangeAspect="1"/>
          </p:cNvPicPr>
          <p:nvPr/>
        </p:nvPicPr>
        <p:blipFill>
          <a:blip r:embed="rId4" cstate="print"/>
          <a:srcRect b="22222"/>
          <a:stretch>
            <a:fillRect/>
          </a:stretch>
        </p:blipFill>
        <p:spPr bwMode="auto">
          <a:xfrm>
            <a:off x="0" y="1447800"/>
            <a:ext cx="3657600" cy="225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202-20080221-1355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3200" y="4572000"/>
            <a:ext cx="1732251" cy="1728787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Содержимое 3" descr="Изображение 20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20000"/>
          </a:blip>
          <a:srcRect b="26984"/>
          <a:stretch>
            <a:fillRect/>
          </a:stretch>
        </p:blipFill>
        <p:spPr>
          <a:xfrm>
            <a:off x="2286000" y="0"/>
            <a:ext cx="6477000" cy="3626779"/>
          </a:xfrm>
          <a:prstGeom prst="flowChartAlternateProcess">
            <a:avLst/>
          </a:prstGeom>
        </p:spPr>
      </p:pic>
      <p:pic>
        <p:nvPicPr>
          <p:cNvPr id="16" name="Содержимое 5" descr="Изображение 204.jpg"/>
          <p:cNvPicPr>
            <a:picLocks noChangeAspect="1"/>
          </p:cNvPicPr>
          <p:nvPr/>
        </p:nvPicPr>
        <p:blipFill>
          <a:blip r:embed="rId3" cstate="print">
            <a:lum bright="20000" contrast="20000"/>
          </a:blip>
          <a:srcRect b="14286"/>
          <a:stretch>
            <a:fillRect/>
          </a:stretch>
        </p:blipFill>
        <p:spPr bwMode="auto">
          <a:xfrm rot="20404319">
            <a:off x="141864" y="3180610"/>
            <a:ext cx="2743200" cy="3550024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Содержимое 7" descr="Изображение 221.jpg"/>
          <p:cNvPicPr>
            <a:picLocks noChangeAspect="1"/>
          </p:cNvPicPr>
          <p:nvPr/>
        </p:nvPicPr>
        <p:blipFill>
          <a:blip r:embed="rId4" cstate="print">
            <a:lum bright="20000" contrast="20000"/>
          </a:blip>
          <a:srcRect b="25397"/>
          <a:stretch>
            <a:fillRect/>
          </a:stretch>
        </p:blipFill>
        <p:spPr bwMode="auto">
          <a:xfrm rot="685379">
            <a:off x="6237442" y="3654364"/>
            <a:ext cx="2638406" cy="2971800"/>
          </a:xfrm>
          <a:prstGeom prst="parallelogram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Содержимое 9" descr="Изображение 227.jpg"/>
          <p:cNvPicPr>
            <a:picLocks noChangeAspect="1"/>
          </p:cNvPicPr>
          <p:nvPr/>
        </p:nvPicPr>
        <p:blipFill>
          <a:blip r:embed="rId5" cstate="print">
            <a:lum bright="20000" contrast="20000"/>
          </a:blip>
          <a:srcRect l="21142" b="28571"/>
          <a:stretch>
            <a:fillRect/>
          </a:stretch>
        </p:blipFill>
        <p:spPr bwMode="auto">
          <a:xfrm>
            <a:off x="3505200" y="3835964"/>
            <a:ext cx="2209800" cy="3022036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202-20080221-1355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457200"/>
            <a:ext cx="1732251" cy="1728787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9"/>
          <a:stretch/>
        </p:blipFill>
        <p:spPr>
          <a:xfrm>
            <a:off x="126628" y="838200"/>
            <a:ext cx="9017372" cy="4267200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274638"/>
            <a:ext cx="2609088" cy="1143000"/>
          </a:xfrm>
        </p:spPr>
        <p:txBody>
          <a:bodyPr/>
          <a:lstStyle/>
          <a:p>
            <a:r>
              <a:rPr lang="ru-RU" b="1" i="1" dirty="0" smtClean="0"/>
              <a:t>Концерт</a:t>
            </a:r>
            <a:endParaRPr lang="ru-RU" b="1" i="1" dirty="0"/>
          </a:p>
        </p:txBody>
      </p:sp>
      <p:pic>
        <p:nvPicPr>
          <p:cNvPr id="4" name="Содержимое 3" descr="Изображение 23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rcRect b="17105"/>
          <a:stretch>
            <a:fillRect/>
          </a:stretch>
        </p:blipFill>
        <p:spPr>
          <a:xfrm>
            <a:off x="0" y="0"/>
            <a:ext cx="6030820" cy="3311180"/>
          </a:xfrm>
        </p:spPr>
      </p:pic>
      <p:pic>
        <p:nvPicPr>
          <p:cNvPr id="7" name="Содержимое 5" descr="Изображение 240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rcRect l="8954" r="4837" b="22222"/>
          <a:stretch>
            <a:fillRect/>
          </a:stretch>
        </p:blipFill>
        <p:spPr bwMode="auto">
          <a:xfrm>
            <a:off x="3124200" y="3397405"/>
            <a:ext cx="5791200" cy="346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Содержимое 3" descr="084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 contrast="20000"/>
          </a:blip>
          <a:stretch>
            <a:fillRect/>
          </a:stretch>
        </p:blipFill>
        <p:spPr bwMode="auto">
          <a:xfrm>
            <a:off x="4114800" y="0"/>
            <a:ext cx="2229091" cy="312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3" descr="images (35).jpg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7391400" y="381000"/>
            <a:ext cx="1752600" cy="1752600"/>
          </a:xfrm>
        </p:spPr>
      </p:pic>
      <p:pic>
        <p:nvPicPr>
          <p:cNvPr id="18" name="Содержимое 11" descr="0849(2).jpg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lum contrast="20000"/>
          </a:blip>
          <a:stretch>
            <a:fillRect/>
          </a:stretch>
        </p:blipFill>
        <p:spPr>
          <a:xfrm rot="20525728">
            <a:off x="487554" y="391517"/>
            <a:ext cx="3124200" cy="3663950"/>
          </a:xfrm>
        </p:spPr>
      </p:pic>
      <p:pic>
        <p:nvPicPr>
          <p:cNvPr id="16" name="Содержимое 7" descr="Изображение 307.jpg"/>
          <p:cNvPicPr>
            <a:picLocks noChangeAspect="1"/>
          </p:cNvPicPr>
          <p:nvPr/>
        </p:nvPicPr>
        <p:blipFill>
          <a:blip r:embed="rId5" cstate="print">
            <a:lum bright="20000" contrast="20000"/>
          </a:blip>
          <a:stretch>
            <a:fillRect/>
          </a:stretch>
        </p:blipFill>
        <p:spPr bwMode="auto">
          <a:xfrm>
            <a:off x="3048000" y="3778174"/>
            <a:ext cx="2052774" cy="307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Содержимое 3" descr="0835.jpg"/>
          <p:cNvPicPr>
            <a:picLocks noChangeAspect="1"/>
          </p:cNvPicPr>
          <p:nvPr/>
        </p:nvPicPr>
        <p:blipFill>
          <a:blip r:embed="rId6" cstate="print">
            <a:lum bright="10000" contrast="20000"/>
          </a:blip>
          <a:srcRect b="7488"/>
          <a:stretch>
            <a:fillRect/>
          </a:stretch>
        </p:blipFill>
        <p:spPr bwMode="auto">
          <a:xfrm rot="575905">
            <a:off x="5669259" y="3039707"/>
            <a:ext cx="292398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083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 contrast="20000"/>
          </a:blip>
          <a:stretch>
            <a:fillRect/>
          </a:stretch>
        </p:blipFill>
        <p:spPr bwMode="auto">
          <a:xfrm rot="20990804">
            <a:off x="205048" y="815035"/>
            <a:ext cx="3429000" cy="2630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9" descr="0808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tretch>
            <a:fillRect/>
          </a:stretch>
        </p:blipFill>
        <p:spPr bwMode="auto">
          <a:xfrm rot="696852">
            <a:off x="3156802" y="3568664"/>
            <a:ext cx="3581400" cy="295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13" descr="Изображение 262.jpg"/>
          <p:cNvPicPr>
            <a:picLocks noChangeAspect="1"/>
          </p:cNvPicPr>
          <p:nvPr/>
        </p:nvPicPr>
        <p:blipFill>
          <a:blip r:embed="rId4" cstate="print">
            <a:lum bright="10000" contrast="20000"/>
          </a:blip>
          <a:srcRect b="26984"/>
          <a:stretch>
            <a:fillRect/>
          </a:stretch>
        </p:blipFill>
        <p:spPr bwMode="auto">
          <a:xfrm>
            <a:off x="6172200" y="304800"/>
            <a:ext cx="2743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images (2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609600"/>
            <a:ext cx="2057400" cy="1541064"/>
          </a:xfrm>
          <a:prstGeom prst="rect">
            <a:avLst/>
          </a:prstGeom>
        </p:spPr>
      </p:pic>
      <p:pic>
        <p:nvPicPr>
          <p:cNvPr id="9" name="Содержимое 8" descr="images (39)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5172075"/>
            <a:ext cx="2705100" cy="1685925"/>
          </a:xfrm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81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rcRect b="5769"/>
          <a:stretch>
            <a:fillRect/>
          </a:stretch>
        </p:blipFill>
        <p:spPr bwMode="auto">
          <a:xfrm>
            <a:off x="685800" y="866420"/>
            <a:ext cx="8005745" cy="530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13" descr="08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7460"/>
          <a:stretch>
            <a:fillRect/>
          </a:stretch>
        </p:blipFill>
        <p:spPr>
          <a:xfrm>
            <a:off x="228600" y="228600"/>
            <a:ext cx="6949849" cy="3810000"/>
          </a:xfrm>
        </p:spPr>
      </p:pic>
      <p:pic>
        <p:nvPicPr>
          <p:cNvPr id="5" name="Содержимое 3" descr="08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4114896"/>
            <a:ext cx="4953000" cy="2743104"/>
          </a:xfrm>
          <a:prstGeom prst="rect">
            <a:avLst/>
          </a:prstGeom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Интеллектуальный конкурс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08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2037"/>
          <a:stretch>
            <a:fillRect/>
          </a:stretch>
        </p:blipFill>
        <p:spPr>
          <a:xfrm>
            <a:off x="209550" y="1524000"/>
            <a:ext cx="8934450" cy="3470989"/>
          </a:xfrm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645920" y="609600"/>
            <a:ext cx="7498080" cy="4800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Содержимое 6" descr="0862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600"/>
            <a:ext cx="9182402" cy="4495800"/>
          </a:xfrm>
          <a:prstGeom prst="rect">
            <a:avLst/>
          </a:prstGeom>
        </p:spPr>
      </p:pic>
      <p:pic>
        <p:nvPicPr>
          <p:cNvPr id="5" name="Содержимое 3" descr="images (3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1600"/>
            <a:ext cx="1676400" cy="1676400"/>
          </a:xfrm>
          <a:prstGeom prst="rect">
            <a:avLst/>
          </a:prstGeom>
        </p:spPr>
      </p:pic>
      <p:pic>
        <p:nvPicPr>
          <p:cNvPr id="6" name="Содержимое 3" descr="images (3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5029200"/>
            <a:ext cx="1828800" cy="1828800"/>
          </a:xfrm>
          <a:prstGeom prst="rect">
            <a:avLst/>
          </a:prstGeom>
        </p:spPr>
      </p:pic>
      <p:pic>
        <p:nvPicPr>
          <p:cNvPr id="7" name="Содержимое 3" descr="images (3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5029200"/>
            <a:ext cx="1828800" cy="1828800"/>
          </a:xfrm>
          <a:prstGeom prst="rect">
            <a:avLst/>
          </a:prstGeom>
        </p:spPr>
      </p:pic>
      <p:pic>
        <p:nvPicPr>
          <p:cNvPr id="10" name="Содержимое 3" descr="images (3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5029200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0" y="0"/>
            <a:ext cx="4724400" cy="94456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ПОБЕДИТЕЛИ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4" name="Содержимое 5" descr="0865.jpg"/>
          <p:cNvPicPr>
            <a:picLocks noChangeAspect="1"/>
          </p:cNvPicPr>
          <p:nvPr/>
        </p:nvPicPr>
        <p:blipFill>
          <a:blip r:embed="rId2" cstate="print"/>
          <a:srcRect l="22234" r="5932"/>
          <a:stretch>
            <a:fillRect/>
          </a:stretch>
        </p:blipFill>
        <p:spPr>
          <a:xfrm>
            <a:off x="4572000" y="762000"/>
            <a:ext cx="4572000" cy="3657600"/>
          </a:xfrm>
          <a:prstGeom prst="rect">
            <a:avLst/>
          </a:prstGeom>
        </p:spPr>
      </p:pic>
      <p:pic>
        <p:nvPicPr>
          <p:cNvPr id="21" name="Содержимое 5" descr="DSC03232.JPG"/>
          <p:cNvPicPr>
            <a:picLocks noChangeAspect="1"/>
          </p:cNvPicPr>
          <p:nvPr/>
        </p:nvPicPr>
        <p:blipFill>
          <a:blip r:embed="rId3" cstate="print"/>
          <a:srcRect l="12362" b="7508"/>
          <a:stretch>
            <a:fillRect/>
          </a:stretch>
        </p:blipFill>
        <p:spPr>
          <a:xfrm>
            <a:off x="0" y="3810001"/>
            <a:ext cx="5139368" cy="3047999"/>
          </a:xfrm>
          <a:prstGeom prst="rect">
            <a:avLst/>
          </a:prstGeom>
        </p:spPr>
      </p:pic>
      <p:pic>
        <p:nvPicPr>
          <p:cNvPr id="22" name="Содержимое 7" descr="images (5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33400"/>
            <a:ext cx="2143125" cy="2143125"/>
          </a:xfrm>
          <a:prstGeom prst="rect">
            <a:avLst/>
          </a:prstGeom>
        </p:spPr>
      </p:pic>
      <p:pic>
        <p:nvPicPr>
          <p:cNvPr id="24" name="Содержимое 23" descr="images (53)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096000" y="4724400"/>
            <a:ext cx="2466975" cy="1847850"/>
          </a:xfr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12" descr="Изображение_8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5274" y="609600"/>
            <a:ext cx="8513483" cy="563880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конкур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04800"/>
            <a:ext cx="9144000" cy="5638800"/>
          </a:xfr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628593" cy="6019800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400" y="274638"/>
            <a:ext cx="573328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Мистер факультет -2013</a:t>
            </a:r>
            <a:br>
              <a:rPr lang="ru-RU" dirty="0" smtClean="0"/>
            </a:br>
            <a:r>
              <a:rPr lang="ru-RU" dirty="0" smtClean="0"/>
              <a:t>Мисс факультет - 2013</a:t>
            </a:r>
            <a:endParaRPr lang="ru-RU" dirty="0"/>
          </a:p>
        </p:txBody>
      </p:sp>
      <p:pic>
        <p:nvPicPr>
          <p:cNvPr id="5" name="Содержимое 3" descr="Изображение_8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81000"/>
            <a:ext cx="2895600" cy="5929293"/>
          </a:xfrm>
          <a:prstGeom prst="rect">
            <a:avLst/>
          </a:prstGeom>
        </p:spPr>
      </p:pic>
      <p:pic>
        <p:nvPicPr>
          <p:cNvPr id="6" name="Содержимое 5" descr="images (115)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76600" y="2819400"/>
            <a:ext cx="5334000" cy="3944299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СПОНСОРЫ  НАШЕГО  КОНКУРСА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524000"/>
            <a:ext cx="7498080" cy="4800600"/>
          </a:xfrm>
        </p:spPr>
        <p:txBody>
          <a:bodyPr>
            <a:normAutofit/>
          </a:bodyPr>
          <a:lstStyle/>
          <a:p>
            <a:pPr lvl="7"/>
            <a:r>
              <a:rPr lang="ru-RU" sz="3000" dirty="0" smtClean="0">
                <a:latin typeface="Arial" pitchFamily="34" charset="0"/>
                <a:cs typeface="Arial" pitchFamily="34" charset="0"/>
              </a:rPr>
              <a:t>Гродненский государственный медицинский университет</a:t>
            </a:r>
          </a:p>
          <a:p>
            <a:pPr lvl="7">
              <a:buNone/>
            </a:pPr>
            <a:r>
              <a:rPr lang="ru-RU" sz="3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3000" dirty="0" err="1" smtClean="0">
                <a:latin typeface="Arial" pitchFamily="34" charset="0"/>
                <a:cs typeface="Arial" pitchFamily="34" charset="0"/>
              </a:rPr>
              <a:t>Снежицкий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7">
              <a:buNone/>
            </a:pPr>
            <a:r>
              <a:rPr lang="ru-RU" sz="3000" dirty="0" smtClean="0">
                <a:latin typeface="Arial" pitchFamily="34" charset="0"/>
                <a:cs typeface="Arial" pitchFamily="34" charset="0"/>
              </a:rPr>
              <a:t>	Виктор Александрович</a:t>
            </a:r>
          </a:p>
          <a:p>
            <a:pPr lvl="7"/>
            <a:endParaRPr lang="ru-RU" sz="3000" dirty="0" smtClean="0"/>
          </a:p>
          <a:p>
            <a:pPr lvl="8">
              <a:buNone/>
            </a:pPr>
            <a:endParaRPr lang="ru-RU" sz="3000" dirty="0" smtClean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533400" y="14478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 descr="C:\Users\Nadezhda\Desktop\grodnom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505200"/>
            <a:ext cx="2286000" cy="247007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819400" y="3733800"/>
            <a:ext cx="51054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/>
              <a:t> Генеральный директор ОАО «Гродненский мясокомбинат» </a:t>
            </a:r>
          </a:p>
          <a:p>
            <a:r>
              <a:rPr lang="ru-RU" sz="3000" dirty="0" err="1" smtClean="0"/>
              <a:t>Гришук</a:t>
            </a:r>
            <a:r>
              <a:rPr lang="ru-RU" sz="3000" dirty="0" smtClean="0"/>
              <a:t> </a:t>
            </a:r>
          </a:p>
          <a:p>
            <a:r>
              <a:rPr lang="ru-RU" sz="3000" dirty="0" smtClean="0"/>
              <a:t>Анатолий Георгиевич</a:t>
            </a: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СПОНСОРЫ  НАШЕГО КОНКУРСА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0" y="1447800"/>
            <a:ext cx="5885688" cy="518160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Директор Республиканского унитарного предприятия «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ГродноХлебПром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	Пашкевич 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Анатолий Михайлович</a:t>
            </a:r>
          </a:p>
          <a:p>
            <a:pPr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Генеральный директор Иностранного Общества с Ограниченной Ответственностью «Корона»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Дорошук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Кирилл Григорьевич</a:t>
            </a:r>
          </a:p>
          <a:p>
            <a:pPr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C:\Users\Nadezhda\Desktop\grodnoxlebpro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2861667" cy="3048000"/>
          </a:xfrm>
          <a:prstGeom prst="rect">
            <a:avLst/>
          </a:prstGeom>
          <a:noFill/>
        </p:spPr>
      </p:pic>
      <p:pic>
        <p:nvPicPr>
          <p:cNvPr id="7" name="Picture 2" descr="C:\Users\Nadezhda\Desktop\logo__pn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4267200"/>
            <a:ext cx="2895600" cy="1295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0480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СПОНСОРЫ  НАШЕГО КОНКУРСА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24200" y="1447800"/>
            <a:ext cx="5809488" cy="5181600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3000" dirty="0" smtClean="0"/>
              <a:t>Директор Гродненского филиала Совместного Общества с Ограниченной Ответственностью «Мобильные </a:t>
            </a:r>
            <a:r>
              <a:rPr lang="ru-RU" sz="3000" dirty="0" err="1" smtClean="0"/>
              <a:t>ТелеСистемы</a:t>
            </a:r>
            <a:r>
              <a:rPr lang="ru-RU" sz="3000" dirty="0" smtClean="0"/>
              <a:t>» </a:t>
            </a:r>
            <a:r>
              <a:rPr lang="ru-RU" sz="3000" dirty="0" err="1" smtClean="0">
                <a:latin typeface="Arial" pitchFamily="34" charset="0"/>
                <a:cs typeface="Arial" pitchFamily="34" charset="0"/>
              </a:rPr>
              <a:t>Пенкин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	 Евгений Николаевич</a:t>
            </a:r>
          </a:p>
          <a:p>
            <a:r>
              <a:rPr lang="ru-RU" sz="3000" dirty="0" smtClean="0">
                <a:latin typeface="Arial" pitchFamily="34" charset="0"/>
                <a:cs typeface="Arial" pitchFamily="34" charset="0"/>
              </a:rPr>
              <a:t>Директор коммунального физкультурно-оздоровительного унитарного предприятия «АКВАЦЕНТР» </a:t>
            </a:r>
          </a:p>
          <a:p>
            <a:pPr>
              <a:buNone/>
            </a:pPr>
            <a:r>
              <a:rPr lang="ru-RU" sz="3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3000" dirty="0" err="1" smtClean="0">
                <a:latin typeface="Arial" pitchFamily="34" charset="0"/>
                <a:cs typeface="Arial" pitchFamily="34" charset="0"/>
              </a:rPr>
              <a:t>Кимерин</a:t>
            </a:r>
            <a:r>
              <a:rPr lang="ru-RU" sz="3000" dirty="0" smtClean="0">
                <a:latin typeface="Arial" pitchFamily="34" charset="0"/>
                <a:cs typeface="Arial" pitchFamily="34" charset="0"/>
              </a:rPr>
              <a:t> Сергей Петрович</a:t>
            </a:r>
          </a:p>
          <a:p>
            <a:pPr lvl="0"/>
            <a:endParaRPr lang="ru-RU" sz="3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C:\Users\Nadezhda\Desktop\MTS-L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3038505" cy="1524000"/>
          </a:xfrm>
          <a:prstGeom prst="rect">
            <a:avLst/>
          </a:prstGeom>
          <a:noFill/>
        </p:spPr>
      </p:pic>
      <p:pic>
        <p:nvPicPr>
          <p:cNvPr id="6" name="Picture 2" descr="C:\Users\Nadezhda\Desktop\logo21_s_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19600"/>
            <a:ext cx="3101005" cy="1447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СПОНСОРЫ  НАШЕГО КОНКУРСА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33800" y="2133600"/>
            <a:ext cx="5410200" cy="4114800"/>
          </a:xfrm>
        </p:spPr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Землячество Шри-Ланки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Землячество Индии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Землячество Сирии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2133600"/>
            <a:ext cx="342355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8623300" cy="2438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3000" b="1" i="1" dirty="0" smtClean="0">
                <a:solidFill>
                  <a:srgbClr val="B70996"/>
                </a:solidFill>
              </a:rPr>
              <a:t>Наши студенты, кроме официальных </a:t>
            </a:r>
            <a:r>
              <a:rPr lang="ru-RU" sz="3000" b="1" i="1" dirty="0" smtClean="0">
                <a:solidFill>
                  <a:srgbClr val="3333FF"/>
                </a:solidFill>
              </a:rPr>
              <a:t>мероприятий, отмечают свои национальные праздники и </a:t>
            </a:r>
            <a:r>
              <a:rPr lang="ru-RU" sz="3000" b="1" i="1" dirty="0" smtClean="0">
                <a:solidFill>
                  <a:srgbClr val="F80886"/>
                </a:solidFill>
              </a:rPr>
              <a:t>принимают активное участие в других мероприятиях и </a:t>
            </a:r>
            <a:r>
              <a:rPr lang="ru-RU" sz="3000" b="1" i="1" dirty="0" smtClean="0">
                <a:solidFill>
                  <a:srgbClr val="0184BF"/>
                </a:solidFill>
              </a:rPr>
              <a:t>фестивалях в городе 								Гродно.</a:t>
            </a:r>
            <a:endParaRPr lang="en-US" sz="3000" b="1" i="1" dirty="0" smtClean="0">
              <a:solidFill>
                <a:srgbClr val="0184BF"/>
              </a:solidFill>
            </a:endParaRPr>
          </a:p>
        </p:txBody>
      </p:sp>
      <p:pic>
        <p:nvPicPr>
          <p:cNvPr id="1027" name="Picture 3" descr="C:\Users\Rageenni\Desktop\uni pics\291830_10150289722919684_777494683_7598258_7500959_n.jpg"/>
          <p:cNvPicPr>
            <a:picLocks noChangeAspect="1" noChangeArrowheads="1"/>
          </p:cNvPicPr>
          <p:nvPr/>
        </p:nvPicPr>
        <p:blipFill>
          <a:blip r:embed="rId2"/>
          <a:srcRect b="12662"/>
          <a:stretch>
            <a:fillRect/>
          </a:stretch>
        </p:blipFill>
        <p:spPr bwMode="auto">
          <a:xfrm rot="418536">
            <a:off x="4200782" y="3454601"/>
            <a:ext cx="4771100" cy="31252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Users\Rageenni\Desktop\uni pics\29768_396062357581_622177581_4282423_1146220_n.jpg"/>
          <p:cNvPicPr>
            <a:picLocks noChangeAspect="1" noChangeArrowheads="1"/>
          </p:cNvPicPr>
          <p:nvPr/>
        </p:nvPicPr>
        <p:blipFill>
          <a:blip r:embed="rId3"/>
          <a:srcRect b="16141"/>
          <a:stretch>
            <a:fillRect/>
          </a:stretch>
        </p:blipFill>
        <p:spPr bwMode="auto">
          <a:xfrm>
            <a:off x="0" y="1981200"/>
            <a:ext cx="4899691" cy="2311227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Rageenni\Desktop\uni pics\n607045299_6783122_65636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4495800"/>
            <a:ext cx="2667000" cy="2000595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6020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3575" y="457200"/>
            <a:ext cx="7721600" cy="5791200"/>
          </a:xfr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P6020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8200"/>
            <a:ext cx="5562600" cy="4171950"/>
          </a:xfrm>
          <a:prstGeom prst="rect">
            <a:avLst/>
          </a:prstGeom>
        </p:spPr>
      </p:pic>
      <p:pic>
        <p:nvPicPr>
          <p:cNvPr id="9" name="Picture 2" descr="C:\Users\Rageenni\Desktop\uni pics\74154_10150317240905503_604530502_15743787_3928494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4210050"/>
            <a:ext cx="3530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Users\Rageenni\Desktop\uni pics\36030_134044163290389_100000544190532_277212_6650187_n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 rot="513257">
            <a:off x="5436102" y="476453"/>
            <a:ext cx="3530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5" descr="P6020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1975" y="381000"/>
            <a:ext cx="8331199" cy="624839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9" descr="P60200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575" y="457200"/>
            <a:ext cx="7924800" cy="5943600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1930</TotalTime>
  <Words>385</Words>
  <Application>Microsoft Office PowerPoint</Application>
  <PresentationFormat>Экран (4:3)</PresentationFormat>
  <Paragraphs>75</Paragraphs>
  <Slides>117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117</vt:i4>
      </vt:variant>
    </vt:vector>
  </HeadingPairs>
  <TitlesOfParts>
    <vt:vector size="125" baseType="lpstr">
      <vt:lpstr>Arial</vt:lpstr>
      <vt:lpstr>Arial Black</vt:lpstr>
      <vt:lpstr>Calibri</vt:lpstr>
      <vt:lpstr>Corbel</vt:lpstr>
      <vt:lpstr>Gill Sans MT</vt:lpstr>
      <vt:lpstr>Verdana</vt:lpstr>
      <vt:lpstr>Wingdings 2</vt:lpstr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ПОСВЯЩЕНИЕ В ПЕРВОКУРСНИКИ – 2012г.</vt:lpstr>
      <vt:lpstr>Конкурс «А ну-ка, девушки!» - 2011-2013г.</vt:lpstr>
      <vt:lpstr>Участницы  конкурса – 2013 г.</vt:lpstr>
      <vt:lpstr>Участники конкурса «Мистер медуниверситет -2012 -2013»</vt:lpstr>
      <vt:lpstr>Презентация PowerPoint</vt:lpstr>
      <vt:lpstr>Презентация PowerPoint</vt:lpstr>
      <vt:lpstr>Презентация PowerPoint</vt:lpstr>
      <vt:lpstr>Презентация PowerPoint</vt:lpstr>
      <vt:lpstr>2013год </vt:lpstr>
      <vt:lpstr>Учимся плавать – осваиваем водные дорожки АКВАЦЕНТРА             3 апреля 2013</vt:lpstr>
      <vt:lpstr>Здорово, что есть Дни факультета- 2013!</vt:lpstr>
      <vt:lpstr>В здоровом теле - здоровый дух!</vt:lpstr>
      <vt:lpstr>Конкурс выразительного чтения –  2013  Говорим по-русски!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«КУХНИ НАРОДОВ МИРА – 2013»</vt:lpstr>
      <vt:lpstr>Нигерия   Пакистан</vt:lpstr>
      <vt:lpstr>Сирия  Таджикистан</vt:lpstr>
      <vt:lpstr>Туркменистан  Мальдивы</vt:lpstr>
      <vt:lpstr>Индия  Шри-Ланка</vt:lpstr>
      <vt:lpstr>А какой праздник без песен и танцев?!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мы готовились к конкурсу 2013 г.</vt:lpstr>
      <vt:lpstr>Мы встречались в общежитии и планировали , обсуждали… вместе придумывали выходы конкурсантов</vt:lpstr>
      <vt:lpstr>1.За 7 дней до начала конкурса провели онлайн голосование  2. Среди конкурсантов мы выбрали «Мисс Лидер» и «Мистер Лидер»</vt:lpstr>
      <vt:lpstr>Презентация PowerPoint</vt:lpstr>
      <vt:lpstr>И вот настал тот день, которого так ждали все!!!!</vt:lpstr>
      <vt:lpstr>Презентация PowerPoint</vt:lpstr>
      <vt:lpstr>КОНКУРС ГРАЦИИ И АРТИСТИЧЕСКОГО МАСТЕРСТВА: «МИСТЕР И МИСС ФАКУЛЬТЕТА-2013»!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Спортивный конкурс</vt:lpstr>
      <vt:lpstr>Презентация PowerPoint</vt:lpstr>
      <vt:lpstr>Концерт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Интеллектуальный конкурс</vt:lpstr>
      <vt:lpstr>Презентация PowerPoint</vt:lpstr>
      <vt:lpstr>ПОБЕДИТЕЛИ</vt:lpstr>
      <vt:lpstr>Презентация PowerPoint</vt:lpstr>
      <vt:lpstr>Презентация PowerPoint</vt:lpstr>
      <vt:lpstr>Мистер факультет -2013 Мисс факультет - 2013</vt:lpstr>
      <vt:lpstr>СПОНСОРЫ  НАШЕГО  КОНКУРСА</vt:lpstr>
      <vt:lpstr>СПОНСОРЫ  НАШЕГО КОНКУРСА</vt:lpstr>
      <vt:lpstr>СПОНСОРЫ  НАШЕГО КОНКУРСА</vt:lpstr>
      <vt:lpstr>СПОНСОРЫ  НАШЕГО КОНКУРСА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Празднование Нового года  ( Шри-Ланка) с преподавателями университета  15 апреля 2013г.</vt:lpstr>
      <vt:lpstr>ВЫПУСКНОЙ</vt:lpstr>
      <vt:lpstr>ДОЛГОЖДАННЫЙ    Д И П Л О М!</vt:lpstr>
      <vt:lpstr>НАШИ ВЫПУСКНИКИ     2012</vt:lpstr>
      <vt:lpstr>ДО  СВИДАНИЯ,  НАШ  ЛЮБИМЫЙ УНИВЕРСИТЕТ!</vt:lpstr>
      <vt:lpstr>НАШИ ВЫПУСКНИКИ  НЕ ЗАБЫВАЮТ  ЛЮБИМЫЙ УНИВЕРСИТЕТ   </vt:lpstr>
      <vt:lpstr>Участники конкурса ораторского мастерства «Цицероний -2013» 24-25 апреля</vt:lpstr>
      <vt:lpstr>победители</vt:lpstr>
      <vt:lpstr>Впереди ещё много планов и вершин, которые покорять нам!</vt:lpstr>
      <vt:lpstr>До встречи в Беларуси!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Rageenni</dc:creator>
  <cp:lastModifiedBy>Надежда Алексеевна</cp:lastModifiedBy>
  <cp:revision>506</cp:revision>
  <dcterms:created xsi:type="dcterms:W3CDTF">2011-11-19T17:12:43Z</dcterms:created>
  <dcterms:modified xsi:type="dcterms:W3CDTF">2017-06-29T07:47:01Z</dcterms:modified>
</cp:coreProperties>
</file>