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F7FD-FEC9-468C-A6E4-614D0162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26905F-B1CD-A378-4B6C-72D5A4C9E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1AB9E-C061-0DD7-9FF1-E87CBE93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0DF85-1893-B9F1-CFB5-0AE78704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6F074-2995-2E3F-B249-0374E27E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EDC44-D089-D24A-BA96-951D8931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F3E157-7C35-A3DE-5B3D-A16F3A726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C0B14-F4A1-5ACF-FBBC-2AA48DF7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7FC96-0B8D-3C07-5F11-E74A00E4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F16C1-10E8-4DD4-B76E-CDCC395D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B83363-047D-BF23-10C5-298140F87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D39AF-FD19-B05C-56D4-382655AE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D87E4-72C6-1CB6-C0A2-41FD501D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CE042-1BEF-DFC4-4D6C-3D0EE965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F0484-BB40-854F-0DA2-2DB11E61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12FB2-961F-28D6-C94F-9DC742C4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C1647-356B-79F0-1F70-80C5D6C90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C1A87-3889-B694-C43A-869024AA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2E41A-8E22-7C64-9C53-A37C5EE8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ECE1C-CE28-0B45-F152-A50A9BFD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B6A80-6662-576B-425A-2F8400C1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221409-3EF9-84D8-572F-31636E8B0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09025-2F1E-9D97-8BB5-1B37D56F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02DFA-429B-9E33-358D-1989E508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B3F0A-9C4D-64ED-9F1E-AE34D95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8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ABB84-51F8-7D11-2275-C796C8C6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0F4C0-CF63-9C36-AB0E-231B07DFC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07C0C7-E0C7-D744-95A9-5AFEB713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6FB24-65B3-C84E-1E78-F38BACDD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70641-6AF1-5E3F-A491-4F723E95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D3C255-042A-85A7-A796-380753C6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0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8898-76C1-51B4-04F6-A307FA2A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4D04A5-F3EC-0186-A41E-0B8C84BD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E511E6-94B0-9A39-DADD-A27F4F7A7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57E6FC-09E7-B1F1-9644-640C14F03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B69501-388D-9C3B-586E-AE4870EE8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B4F4FB-968C-D685-4F09-3507BF2A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7B14FD-79D5-2D22-C85B-8DF51DAD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5FE3EE-81DE-3FEB-D410-88B053CD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7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59F9E-060F-3A99-8F85-11093279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1C03DD-F298-9A9E-AE3C-373CB5BA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DEADBC-B683-3E00-7A48-97BF7854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6CE824-27B5-1044-13A1-1E4D471A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2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2028DE-90AA-B737-CEC9-8580F622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47E828-D4FC-6C6C-27C4-C61B1C59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85F4E1-9F24-B883-E4A4-A1C65EB7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8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30AAB-ACD1-7F86-9455-DAB4721F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0D7D5-37ED-82E4-34DC-1FC6568D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902E8-F043-9E22-2F1A-64CAA0A2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383D48-F97E-3F05-0259-7E809D4D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00983A-6087-2868-3287-53FF56D0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63B88-5A4C-8CDA-0BC4-4AD89651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8FBF0-34E8-8549-E46B-2A661F5E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1480E9-3EDF-409C-51B4-BB4063D8C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089186-4A85-84B0-CE2B-1A63755C4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83C87-1872-15A4-742B-EC73555B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D859A-0DEA-F48C-66D2-93381407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68BBD-6DF5-E531-D7EA-EDC7A2B3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BCA0-FB3B-2A9A-3399-ACF82B96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5FFF4-C9BE-62E1-196D-03A8C69D6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25B7F-CA72-CF43-C362-608386B96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DF61-FF9A-3142-988B-481D5233F2D6}" type="datetimeFigureOut">
              <a:rPr lang="ru-RU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CEBC0-3C22-F1EB-EF81-3ED40444D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BFE86-BC1E-75C7-45CE-3FBAABAF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4544-8369-2847-93A1-1841BB15FAD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6E682-9E6D-8B99-9958-9EA3E9AAE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8E7F27-75D3-00EA-1541-CB575C8DA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54D1CE-C5B7-FEEE-48BE-923EBBE4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E5623-6DC0-3BD4-29F7-2091A57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A6D651-5773-A35F-E8D1-726BBC4FD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39798F8-8EAA-2EC2-7F54-1649FB02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CDC7DA-555E-6F19-F2A9-43BA13399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7FFE3-DBE3-D1FF-03F0-9E6950E7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AB7137-7B74-40D0-A029-609943AC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359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48A62-2B6C-19DA-79B9-2A3D8D5F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B835A1-1AA3-3A07-4F76-655C3E05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015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904D-355C-0D1A-2C7B-853F9657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A0CF1A-4365-710E-E658-574AE524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78732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D8971-BCF1-977A-B636-88E77FEB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CA4FDD-46C0-DF31-E63C-E77D38D2D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021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1AD47-E92C-FD4B-8889-4A405CA0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F6C2508-C44C-BB2E-602B-4F43D4341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595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881C-F239-3A1A-4B32-495AE2A2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6524E2-5A31-321D-8318-EB0A81857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073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797C8-8BDA-C40F-88CD-C0699513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C7E4D7F-6A1B-C636-C101-350C88158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9EAAB05-E5A0-C33C-846B-71D022F62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F07EA74-CB65-65F0-55F4-DCB9D13E7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2FB8-F8B7-B749-F333-62554C5A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55896D-0D99-62F1-46EA-7EE05F8F7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0737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94BD2-DE76-96CB-5333-EEDC77FB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1A1384-74BE-BC11-8DEE-4BDB8E0C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564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1BC75-7D1B-B9C2-048E-00348D27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DA63A85-1149-D7D2-4C3F-426925EF6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1052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268E-CF12-B4B4-292E-15137C3C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488EA34-7039-491F-F4E6-459A56B6A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381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BC535-13CE-4AA8-79CC-3E67D491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DB3747-7160-AD2F-B86C-2C9CFF771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6971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437DA-1220-5CB5-2383-66C38B99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4F2B8D7-8E4A-10CC-4E16-33C3F7BA0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3289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8F474-7744-544E-3C2B-8893A324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D894165-9A40-C842-079E-C0996A1A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278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942E0-6151-3D89-83A5-7CF7E81A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A52022-5999-CDB9-B53F-2434616EE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433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5D6ED-A14B-B24C-703E-F74D52D8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465CA1-8E51-4D3E-9E57-E47C8E786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065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96DAB-696D-3E4E-4171-67141444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F3162D-3969-0366-F09F-FE486B1BD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386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793E3-4E1E-A9A1-C2D9-180CC7AA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0C2177-53F4-E25A-51CD-0F78048E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682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C3FBB-B6C2-6E00-4F96-46CAC0D0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15CC9C-1CF1-6CEA-2F09-EB4AA482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883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F5712-A3D4-74C3-311F-5BDB82CB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F636BB-C8C1-9EF2-EC0F-30F101667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981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5CDAA-9734-46E3-B30C-A712BC9C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5A90975-512D-F555-BB2A-7264F9694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1" y="-61885"/>
            <a:ext cx="12302021" cy="6919886"/>
          </a:xfrm>
        </p:spPr>
      </p:pic>
    </p:spTree>
    <p:extLst>
      <p:ext uri="{BB962C8B-B14F-4D97-AF65-F5344CB8AC3E}">
        <p14:creationId xmlns:p14="http://schemas.microsoft.com/office/powerpoint/2010/main" val="795442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ACE45-CEC8-35D9-F1B6-B8BE6254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7A5A782-128A-927B-14AB-E7E15EF12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892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5E80B-972C-65FA-CDF6-1E5CC110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BDD3B7-7185-E7FD-E38B-D7ED72281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793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345B8-46D7-C671-6C45-EF150960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3E06B6-F559-848D-B9C3-EA7C42D4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3261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1D43C-311D-5967-96A5-FB3A38D2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A9CA338-3E33-7292-7161-AD872B73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64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9446-989C-9FFA-556F-33C0D739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1877553-C27C-5694-36E0-2E9E2811E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024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8D5CB-EA17-2BD9-3CB8-D0524C5B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781338-C93A-CA3F-7603-FB21A935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407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E7BDA-51A0-3C5B-79AB-A9AE9957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43FF4C-5C39-D5B3-F00F-E42C0DF6B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222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95F3E-6AE0-7582-4D2F-D7F80D8E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C350CB-E60A-F67B-C234-8F65A907D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9281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8BF1C-9155-630B-6593-40A82BD2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9B59209-5786-68FF-2701-20D20F6EB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0479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88C8B-1772-088C-0C4F-0FFFE636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63AFB7-7D46-67DC-C475-19992028E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1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7EDE-CB45-831F-4447-2EF33845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D5A951-BB88-3E17-6419-CC0539E2B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452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E0099-6AF6-DDCB-F675-22C5231D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D977FD-3D88-6C2B-01E0-451C323F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8448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95AD7-DA07-F105-227C-C184B6DD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0B9FE8-F0EF-63E0-171D-8C7C3375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0224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0971-38FD-352E-3B85-E9C576F2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716CCDE-96C4-5A54-002B-9496028D3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1071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09E58-E967-A4FC-75EC-29721ED5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1DA405-0397-AB31-8F82-6D926122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222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58664-FB32-0486-0364-74B74402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83A3A3-496E-E2F6-6695-6935A10A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167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5CD7D-4D00-F59C-FC92-63D93BE8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AE3D0A-13F8-D6B8-EF60-0CB7FDCC9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498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2B8BA-95A2-1FC3-A7B1-5F0A9C66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2687DF-4F86-0C8D-13E2-047E6783E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941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39B00-DC24-2829-3C74-ADF1F46F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E669F9-A251-F894-3F65-DED77B84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075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5C347-2250-D61B-4B88-B63FFEDC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B6A003-C89C-65B1-7864-44B2ECB9C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0538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Линник</dc:creator>
  <cp:lastModifiedBy>Мария Линник</cp:lastModifiedBy>
  <cp:revision>4</cp:revision>
  <dcterms:created xsi:type="dcterms:W3CDTF">2023-02-19T18:38:26Z</dcterms:created>
  <dcterms:modified xsi:type="dcterms:W3CDTF">2023-02-19T21:06:27Z</dcterms:modified>
</cp:coreProperties>
</file>